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7559675" cy="10691813"/>
  <p:notesSz cx="7559675" cy="10691813"/>
  <p:defaultTextStyle>
    <a:defPPr>
      <a:defRPr lang="de-DE"/>
    </a:defPPr>
    <a:lvl1pPr marL="0" algn="l" defTabSz="1042836">
      <a:defRPr sz="2050">
        <a:solidFill>
          <a:schemeClr val="tx1"/>
        </a:solidFill>
        <a:latin typeface="+mn-lt"/>
        <a:ea typeface="+mn-ea"/>
        <a:cs typeface="+mn-cs"/>
      </a:defRPr>
    </a:lvl1pPr>
    <a:lvl2pPr marL="521418" algn="l" defTabSz="1042836">
      <a:defRPr sz="2050">
        <a:solidFill>
          <a:schemeClr val="tx1"/>
        </a:solidFill>
        <a:latin typeface="+mn-lt"/>
        <a:ea typeface="+mn-ea"/>
        <a:cs typeface="+mn-cs"/>
      </a:defRPr>
    </a:lvl2pPr>
    <a:lvl3pPr marL="1042836" algn="l" defTabSz="1042836">
      <a:defRPr sz="2050">
        <a:solidFill>
          <a:schemeClr val="tx1"/>
        </a:solidFill>
        <a:latin typeface="+mn-lt"/>
        <a:ea typeface="+mn-ea"/>
        <a:cs typeface="+mn-cs"/>
      </a:defRPr>
    </a:lvl3pPr>
    <a:lvl4pPr marL="1564254" algn="l" defTabSz="1042836">
      <a:defRPr sz="2050">
        <a:solidFill>
          <a:schemeClr val="tx1"/>
        </a:solidFill>
        <a:latin typeface="+mn-lt"/>
        <a:ea typeface="+mn-ea"/>
        <a:cs typeface="+mn-cs"/>
      </a:defRPr>
    </a:lvl4pPr>
    <a:lvl5pPr marL="2085673" algn="l" defTabSz="1042836">
      <a:defRPr sz="2050">
        <a:solidFill>
          <a:schemeClr val="tx1"/>
        </a:solidFill>
        <a:latin typeface="+mn-lt"/>
        <a:ea typeface="+mn-ea"/>
        <a:cs typeface="+mn-cs"/>
      </a:defRPr>
    </a:lvl5pPr>
    <a:lvl6pPr marL="2607090" algn="l" defTabSz="1042836">
      <a:defRPr sz="2050">
        <a:solidFill>
          <a:schemeClr val="tx1"/>
        </a:solidFill>
        <a:latin typeface="+mn-lt"/>
        <a:ea typeface="+mn-ea"/>
        <a:cs typeface="+mn-cs"/>
      </a:defRPr>
    </a:lvl6pPr>
    <a:lvl7pPr marL="3128509" algn="l" defTabSz="1042836">
      <a:defRPr sz="2050">
        <a:solidFill>
          <a:schemeClr val="tx1"/>
        </a:solidFill>
        <a:latin typeface="+mn-lt"/>
        <a:ea typeface="+mn-ea"/>
        <a:cs typeface="+mn-cs"/>
      </a:defRPr>
    </a:lvl7pPr>
    <a:lvl8pPr marL="3649927" algn="l" defTabSz="1042836">
      <a:defRPr sz="2050">
        <a:solidFill>
          <a:schemeClr val="tx1"/>
        </a:solidFill>
        <a:latin typeface="+mn-lt"/>
        <a:ea typeface="+mn-ea"/>
        <a:cs typeface="+mn-cs"/>
      </a:defRPr>
    </a:lvl8pPr>
    <a:lvl9pPr marL="4171345" algn="l" defTabSz="1042836">
      <a:defRPr sz="205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er, Bettina" initials="DB" lastIdx="13" clrIdx="0">
    <p:extLst>
      <p:ext uri="{19B8F6BF-5375-455C-9EA6-DF929625EA0E}">
        <p15:presenceInfo xmlns:p15="http://schemas.microsoft.com/office/powerpoint/2012/main" userId="Dauer, Bettina" providerId="None"/>
      </p:ext>
    </p:extLst>
  </p:cmAuthor>
  <p:cmAuthor id="2" name="Bettina Dauer" initials="BD" lastIdx="1" clrIdx="1">
    <p:extLst>
      <p:ext uri="{19B8F6BF-5375-455C-9EA6-DF929625EA0E}">
        <p15:presenceInfo xmlns:p15="http://schemas.microsoft.com/office/powerpoint/2012/main" userId="1a9f7a02a8ae56c7" providerId="Windows Live"/>
      </p:ext>
    </p:extLst>
  </p:cmAuthor>
  <p:cmAuthor id="3" name="Wiegelmann, Henrik" initials="WH" lastIdx="3" clrIdx="2">
    <p:extLst>
      <p:ext uri="{19B8F6BF-5375-455C-9EA6-DF929625EA0E}">
        <p15:presenceInfo xmlns:p15="http://schemas.microsoft.com/office/powerpoint/2012/main" userId="Wiegelmann, Henri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68" d="100"/>
          <a:sy n="68" d="100"/>
        </p:scale>
        <p:origin x="310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elfolie und Inhalt ohne Geld">
    <p:spTree>
      <p:nvGrpSpPr>
        <p:cNvPr id="1" name=""/>
        <p:cNvGrpSpPr/>
        <p:nvPr/>
      </p:nvGrpSpPr>
      <p:grpSpPr bwMode="auto">
        <a:xfrm>
          <a:off x="0" y="0"/>
          <a:ext cx="0" cy="0"/>
          <a:chOff x="0" y="0"/>
          <a:chExt cx="0" cy="0"/>
        </a:xfrm>
      </p:grpSpPr>
      <p:pic>
        <p:nvPicPr>
          <p:cNvPr id="12" name="Grafik 11"/>
          <p:cNvPicPr>
            <a:picLocks noChangeAspect="1"/>
          </p:cNvPicPr>
          <p:nvPr userDrawn="1"/>
        </p:nvPicPr>
        <p:blipFill>
          <a:blip r:embed="rId2"/>
          <a:srcRect l="1320" t="12887" r="825"/>
          <a:stretch/>
        </p:blipFill>
        <p:spPr bwMode="auto">
          <a:xfrm>
            <a:off x="-1" y="0"/>
            <a:ext cx="7560000" cy="1000600"/>
          </a:xfrm>
          <a:prstGeom prst="rect">
            <a:avLst/>
          </a:prstGeom>
        </p:spPr>
      </p:pic>
      <p:pic>
        <p:nvPicPr>
          <p:cNvPr id="3" name="Bildplatzhalter 4"/>
          <p:cNvPicPr>
            <a:picLocks noChangeAspect="1"/>
          </p:cNvPicPr>
          <p:nvPr userDrawn="1"/>
        </p:nvPicPr>
        <p:blipFill>
          <a:blip r:embed="rId3"/>
          <a:srcRect l="964" t="981" r="-191" b="-980"/>
          <a:stretch/>
        </p:blipFill>
        <p:spPr bwMode="auto">
          <a:xfrm>
            <a:off x="6094120" y="112406"/>
            <a:ext cx="1371377" cy="905508"/>
          </a:xfrm>
          <a:prstGeom prst="rect">
            <a:avLst/>
          </a:prstGeom>
        </p:spPr>
      </p:pic>
      <p:pic>
        <p:nvPicPr>
          <p:cNvPr id="14" name="Grafik 13"/>
          <p:cNvPicPr>
            <a:picLocks noChangeAspect="1"/>
          </p:cNvPicPr>
          <p:nvPr userDrawn="1"/>
        </p:nvPicPr>
        <p:blipFill>
          <a:blip r:embed="rId4">
            <a:clrChange>
              <a:clrFrom>
                <a:srgbClr val="000000">
                  <a:alpha val="0"/>
                </a:srgbClr>
              </a:clrFrom>
              <a:clrTo>
                <a:srgbClr val="000000">
                  <a:alpha val="0"/>
                </a:srgbClr>
              </a:clrTo>
            </a:clrChange>
          </a:blip>
          <a:stretch/>
        </p:blipFill>
        <p:spPr bwMode="auto">
          <a:xfrm>
            <a:off x="330673" y="161330"/>
            <a:ext cx="640851" cy="570873"/>
          </a:xfrm>
          <a:prstGeom prst="rect">
            <a:avLst/>
          </a:prstGeom>
        </p:spPr>
      </p:pic>
      <p:pic>
        <p:nvPicPr>
          <p:cNvPr id="15" name="Grafik 14"/>
          <p:cNvPicPr>
            <a:picLocks noChangeAspect="1"/>
          </p:cNvPicPr>
          <p:nvPr userDrawn="1"/>
        </p:nvPicPr>
        <p:blipFill>
          <a:blip r:embed="rId5"/>
          <a:stretch/>
        </p:blipFill>
        <p:spPr bwMode="auto">
          <a:xfrm>
            <a:off x="1520398" y="304439"/>
            <a:ext cx="768488" cy="591900"/>
          </a:xfrm>
          <a:prstGeom prst="rect">
            <a:avLst/>
          </a:prstGeom>
        </p:spPr>
      </p:pic>
      <p:pic>
        <p:nvPicPr>
          <p:cNvPr id="16" name="Grafik 15"/>
          <p:cNvPicPr>
            <a:picLocks noChangeAspect="1"/>
          </p:cNvPicPr>
          <p:nvPr userDrawn="1"/>
        </p:nvPicPr>
        <p:blipFill>
          <a:blip r:embed="rId6"/>
          <a:stretch/>
        </p:blipFill>
        <p:spPr bwMode="auto">
          <a:xfrm>
            <a:off x="2915742" y="89322"/>
            <a:ext cx="288032" cy="665015"/>
          </a:xfrm>
          <a:prstGeom prst="rect">
            <a:avLst/>
          </a:prstGeom>
        </p:spPr>
      </p:pic>
      <p:pic>
        <p:nvPicPr>
          <p:cNvPr id="17" name="Grafik 16"/>
          <p:cNvPicPr>
            <a:picLocks noChangeAspect="1"/>
          </p:cNvPicPr>
          <p:nvPr userDrawn="1"/>
        </p:nvPicPr>
        <p:blipFill>
          <a:blip r:embed="rId7"/>
          <a:stretch/>
        </p:blipFill>
        <p:spPr bwMode="auto">
          <a:xfrm>
            <a:off x="3995861" y="196334"/>
            <a:ext cx="1080120" cy="682962"/>
          </a:xfrm>
          <a:prstGeom prst="rect">
            <a:avLst/>
          </a:prstGeom>
        </p:spPr>
      </p:pic>
      <p:sp>
        <p:nvSpPr>
          <p:cNvPr id="21" name="Rechteck: abgerundete Ecken 20"/>
          <p:cNvSpPr/>
          <p:nvPr userDrawn="1"/>
        </p:nvSpPr>
        <p:spPr bwMode="auto">
          <a:xfrm>
            <a:off x="335534" y="2825627"/>
            <a:ext cx="1953351" cy="3672408"/>
          </a:xfrm>
          <a:prstGeom prst="roundRect">
            <a:avLst>
              <a:gd name="adj" fmla="val 16667"/>
            </a:avLst>
          </a:prstGeom>
          <a:solidFill>
            <a:schemeClr val="accent4">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defRPr/>
            </a:pPr>
            <a:endParaRPr lang="de-DE"/>
          </a:p>
        </p:txBody>
      </p:sp>
      <p:pic>
        <p:nvPicPr>
          <p:cNvPr id="22" name="Grafik 21"/>
          <p:cNvPicPr>
            <a:picLocks noChangeAspect="1"/>
          </p:cNvPicPr>
          <p:nvPr userDrawn="1"/>
        </p:nvPicPr>
        <p:blipFill>
          <a:blip r:embed="rId8"/>
          <a:stretch/>
        </p:blipFill>
        <p:spPr bwMode="auto">
          <a:xfrm>
            <a:off x="395460" y="3041650"/>
            <a:ext cx="270000" cy="270000"/>
          </a:xfrm>
          <a:prstGeom prst="rect">
            <a:avLst/>
          </a:prstGeom>
        </p:spPr>
      </p:pic>
      <p:pic>
        <p:nvPicPr>
          <p:cNvPr id="24" name="Grafik 23"/>
          <p:cNvPicPr>
            <a:picLocks noChangeAspect="1"/>
          </p:cNvPicPr>
          <p:nvPr userDrawn="1"/>
        </p:nvPicPr>
        <p:blipFill>
          <a:blip r:embed="rId9"/>
          <a:stretch/>
        </p:blipFill>
        <p:spPr bwMode="auto">
          <a:xfrm>
            <a:off x="395460" y="3632050"/>
            <a:ext cx="270000" cy="179999"/>
          </a:xfrm>
          <a:prstGeom prst="rect">
            <a:avLst/>
          </a:prstGeom>
        </p:spPr>
      </p:pic>
      <p:sp>
        <p:nvSpPr>
          <p:cNvPr id="6" name="Textplatzhalter 5"/>
          <p:cNvSpPr>
            <a:spLocks noGrp="1"/>
          </p:cNvSpPr>
          <p:nvPr>
            <p:ph type="body" sz="quarter" idx="11" hasCustomPrompt="1"/>
          </p:nvPr>
        </p:nvSpPr>
        <p:spPr bwMode="auto">
          <a:xfrm>
            <a:off x="747294" y="3041650"/>
            <a:ext cx="1459758" cy="269875"/>
          </a:xfrm>
        </p:spPr>
        <p:txBody>
          <a:bodyPr lIns="36000" rIns="36000" anchor="ctr" anchorCtr="0">
            <a:noAutofit/>
          </a:bodyPr>
          <a:lstStyle>
            <a:lvl1pPr marL="0" indent="0">
              <a:buNone/>
              <a:defRPr sz="1000">
                <a:latin typeface="+mn-lt"/>
              </a:defRPr>
            </a:lvl1pPr>
            <a:lvl2pPr marL="521419" indent="0">
              <a:buNone/>
              <a:defRPr sz="1000"/>
            </a:lvl2pPr>
            <a:lvl3pPr marL="1042836" indent="0">
              <a:buNone/>
              <a:defRPr sz="1000"/>
            </a:lvl3pPr>
            <a:lvl4pPr marL="1564254" indent="0">
              <a:buNone/>
              <a:defRPr sz="1000"/>
            </a:lvl4pPr>
            <a:lvl5pPr marL="2085672" indent="0">
              <a:buNone/>
              <a:defRPr sz="1000"/>
            </a:lvl5pPr>
          </a:lstStyle>
          <a:p>
            <a:pPr lvl="0">
              <a:defRPr/>
            </a:pPr>
            <a:r>
              <a:rPr lang="de-DE"/>
              <a:t>Laufzeit</a:t>
            </a:r>
            <a:endParaRPr/>
          </a:p>
        </p:txBody>
      </p:sp>
      <p:sp>
        <p:nvSpPr>
          <p:cNvPr id="26" name="Textplatzhalter 5"/>
          <p:cNvSpPr>
            <a:spLocks noGrp="1"/>
          </p:cNvSpPr>
          <p:nvPr>
            <p:ph type="body" sz="quarter" idx="13" hasCustomPrompt="1"/>
          </p:nvPr>
        </p:nvSpPr>
        <p:spPr bwMode="auto">
          <a:xfrm>
            <a:off x="431094" y="3873217"/>
            <a:ext cx="1762229" cy="2336785"/>
          </a:xfrm>
        </p:spPr>
        <p:txBody>
          <a:bodyPr lIns="36000" tIns="36000" rIns="36000" bIns="36000" anchor="t" anchorCtr="0">
            <a:noAutofit/>
          </a:bodyPr>
          <a:lstStyle>
            <a:lvl1pPr marL="0" indent="0" algn="l">
              <a:buNone/>
              <a:defRPr sz="1000">
                <a:latin typeface="+mn-lt"/>
              </a:defRPr>
            </a:lvl1pPr>
            <a:lvl2pPr marL="521419" indent="0">
              <a:buNone/>
              <a:defRPr sz="1000"/>
            </a:lvl2pPr>
            <a:lvl3pPr marL="1042836" indent="0">
              <a:buNone/>
              <a:defRPr sz="1000"/>
            </a:lvl3pPr>
            <a:lvl4pPr marL="1564254" indent="0">
              <a:buNone/>
              <a:defRPr sz="1000"/>
            </a:lvl4pPr>
            <a:lvl5pPr marL="2085672" indent="0">
              <a:buNone/>
              <a:defRPr sz="1000"/>
            </a:lvl5pPr>
          </a:lstStyle>
          <a:p>
            <a:pPr lvl="0">
              <a:defRPr/>
            </a:pPr>
            <a:r>
              <a:rPr lang="de-DE"/>
              <a:t>Kontakte</a:t>
            </a:r>
            <a:endParaRPr/>
          </a:p>
        </p:txBody>
      </p:sp>
      <p:sp>
        <p:nvSpPr>
          <p:cNvPr id="8" name="Textplatzhalter 7"/>
          <p:cNvSpPr>
            <a:spLocks noGrp="1"/>
          </p:cNvSpPr>
          <p:nvPr>
            <p:ph type="body" sz="quarter" idx="14"/>
          </p:nvPr>
        </p:nvSpPr>
        <p:spPr bwMode="auto">
          <a:xfrm>
            <a:off x="2555701" y="2483817"/>
            <a:ext cx="4669012" cy="6192837"/>
          </a:xfrm>
        </p:spPr>
        <p:txBody>
          <a:bodyPr lIns="36000" tIns="36000" rIns="36000" bIns="36000"/>
          <a:lstStyle>
            <a:lvl1pPr marL="391063" indent="-391063">
              <a:buClr>
                <a:schemeClr val="accent2"/>
              </a:buClr>
              <a:buFont typeface="Courier New"/>
              <a:buChar char="►"/>
              <a:defRPr sz="1800">
                <a:latin typeface="+mn-lt"/>
              </a:defRPr>
            </a:lvl1pPr>
            <a:lvl2pPr marL="847305" indent="-325886">
              <a:buClr>
                <a:schemeClr val="accent2"/>
              </a:buClr>
              <a:buFont typeface="Courier New"/>
              <a:buChar char="●"/>
              <a:defRPr sz="1600">
                <a:latin typeface="+mn-lt"/>
              </a:defRPr>
            </a:lvl2pPr>
            <a:lvl3pPr marL="1303545" indent="-260709">
              <a:buClr>
                <a:schemeClr val="accent2"/>
              </a:buClr>
              <a:buFont typeface="Wingdings"/>
              <a:buChar char="§"/>
              <a:defRPr sz="1400">
                <a:latin typeface="+mn-lt"/>
              </a:defRPr>
            </a:lvl3pPr>
            <a:lvl4pPr marL="1824963" indent="-260709">
              <a:buClr>
                <a:schemeClr val="accent2"/>
              </a:buClr>
              <a:buFont typeface="Courier New"/>
              <a:buChar char="o"/>
              <a:defRPr sz="1200">
                <a:latin typeface="+mn-lt"/>
              </a:defRPr>
            </a:lvl4pPr>
            <a:lvl5pPr marL="2346381" indent="-260709">
              <a:buClr>
                <a:schemeClr val="accent2"/>
              </a:buClr>
              <a:buFont typeface="Arial"/>
              <a:buChar char="□"/>
              <a:defRPr sz="1200">
                <a:latin typeface="+mn-lt"/>
              </a:defRPr>
            </a:lvl5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28" name="Textplatzhalter 7"/>
          <p:cNvSpPr>
            <a:spLocks noGrp="1"/>
          </p:cNvSpPr>
          <p:nvPr>
            <p:ph type="body" sz="quarter" idx="15" hasCustomPrompt="1"/>
          </p:nvPr>
        </p:nvSpPr>
        <p:spPr bwMode="auto">
          <a:xfrm>
            <a:off x="323850" y="1409558"/>
            <a:ext cx="6911975" cy="709036"/>
          </a:xfrm>
        </p:spPr>
        <p:txBody>
          <a:bodyPr lIns="180000" anchor="ctr" anchorCtr="0">
            <a:noAutofit/>
          </a:bodyPr>
          <a:lstStyle>
            <a:lvl1pPr marL="0" indent="0" algn="ctr">
              <a:buClr>
                <a:schemeClr val="accent2"/>
              </a:buClr>
              <a:buFont typeface="Courier New"/>
              <a:buNone/>
              <a:defRPr sz="2400" b="1">
                <a:latin typeface="+mj-lt"/>
              </a:defRPr>
            </a:lvl1pPr>
            <a:lvl2pPr marL="847305" indent="-325886">
              <a:buClr>
                <a:schemeClr val="accent2"/>
              </a:buClr>
              <a:buFont typeface="Courier New"/>
              <a:buChar char="●"/>
              <a:defRPr sz="1600"/>
            </a:lvl2pPr>
            <a:lvl3pPr marL="1303545" indent="-260709">
              <a:buClr>
                <a:schemeClr val="accent2"/>
              </a:buClr>
              <a:buFont typeface="Wingdings"/>
              <a:buChar char="§"/>
              <a:defRPr sz="1400"/>
            </a:lvl3pPr>
            <a:lvl4pPr marL="1824963" indent="-260709">
              <a:buClr>
                <a:schemeClr val="accent2"/>
              </a:buClr>
              <a:buFont typeface="Courier New"/>
              <a:buChar char="o"/>
              <a:defRPr sz="1200"/>
            </a:lvl4pPr>
            <a:lvl5pPr marL="2346381" indent="-260709">
              <a:buClr>
                <a:schemeClr val="accent2"/>
              </a:buClr>
              <a:buFont typeface="Arial"/>
              <a:buChar char="□"/>
              <a:defRPr sz="1200"/>
            </a:lvl5pPr>
          </a:lstStyle>
          <a:p>
            <a:pPr lvl="0">
              <a:defRPr/>
            </a:pPr>
            <a:r>
              <a:rPr lang="de-DE"/>
              <a:t>Titel</a:t>
            </a:r>
            <a:endParaRPr/>
          </a:p>
        </p:txBody>
      </p:sp>
      <p:sp>
        <p:nvSpPr>
          <p:cNvPr id="18" name="Rechteck 17"/>
          <p:cNvSpPr/>
          <p:nvPr userDrawn="1"/>
        </p:nvSpPr>
        <p:spPr bwMode="auto">
          <a:xfrm>
            <a:off x="-1" y="1010678"/>
            <a:ext cx="7559676" cy="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Inhaltsfolie 1">
    <p:spTree>
      <p:nvGrpSpPr>
        <p:cNvPr id="1" name=""/>
        <p:cNvGrpSpPr/>
        <p:nvPr/>
      </p:nvGrpSpPr>
      <p:grpSpPr bwMode="auto">
        <a:xfrm>
          <a:off x="0" y="0"/>
          <a:ext cx="0" cy="0"/>
          <a:chOff x="0" y="0"/>
          <a:chExt cx="0" cy="0"/>
        </a:xfrm>
      </p:grpSpPr>
      <p:sp>
        <p:nvSpPr>
          <p:cNvPr id="3" name="Inhaltsplatzhalter 2"/>
          <p:cNvSpPr>
            <a:spLocks noGrp="1"/>
          </p:cNvSpPr>
          <p:nvPr>
            <p:ph sz="quarter" idx="10"/>
          </p:nvPr>
        </p:nvSpPr>
        <p:spPr bwMode="auto">
          <a:xfrm>
            <a:off x="323850" y="1673225"/>
            <a:ext cx="6908799" cy="7056438"/>
          </a:xfrm>
        </p:spPr>
        <p:txBody>
          <a:bodyPr lIns="36000" tIns="36000" rIns="36000" bIns="36000"/>
          <a:lstStyle>
            <a:lvl1pPr marL="391063" indent="-391063">
              <a:buClr>
                <a:schemeClr val="accent2"/>
              </a:buClr>
              <a:buFont typeface="Courier New"/>
              <a:buChar char="►"/>
              <a:defRPr sz="1800">
                <a:latin typeface="+mn-lt"/>
              </a:defRPr>
            </a:lvl1pPr>
            <a:lvl2pPr marL="847305" indent="-325886">
              <a:buClr>
                <a:schemeClr val="accent2"/>
              </a:buClr>
              <a:buFont typeface="Courier New"/>
              <a:buChar char="●"/>
              <a:defRPr sz="1600">
                <a:latin typeface="+mn-lt"/>
              </a:defRPr>
            </a:lvl2pPr>
            <a:lvl3pPr marL="1303545" indent="-260709">
              <a:buClr>
                <a:schemeClr val="accent2"/>
              </a:buClr>
              <a:buFont typeface="Courier New"/>
              <a:buChar char="▪"/>
              <a:defRPr sz="1400">
                <a:latin typeface="+mn-lt"/>
              </a:defRPr>
            </a:lvl3pPr>
            <a:lvl4pPr marL="1824963" indent="-260709">
              <a:buClr>
                <a:schemeClr val="accent2"/>
              </a:buClr>
              <a:buFont typeface="Courier New"/>
              <a:buChar char="o"/>
              <a:defRPr sz="1200">
                <a:latin typeface="+mn-lt"/>
              </a:defRPr>
            </a:lvl4pPr>
            <a:lvl5pPr marL="2346381" indent="-260709">
              <a:buClr>
                <a:schemeClr val="accent2"/>
              </a:buClr>
              <a:buFont typeface="Arial"/>
              <a:buChar char="□"/>
              <a:defRPr sz="1200">
                <a:latin typeface="+mn-lt"/>
              </a:defRPr>
            </a:lvl5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pic>
        <p:nvPicPr>
          <p:cNvPr id="4" name="Grafik 3"/>
          <p:cNvPicPr>
            <a:picLocks noChangeAspect="1"/>
          </p:cNvPicPr>
          <p:nvPr userDrawn="1"/>
        </p:nvPicPr>
        <p:blipFill>
          <a:blip r:embed="rId2"/>
          <a:srcRect l="1320" t="12887" r="825"/>
          <a:stretch/>
        </p:blipFill>
        <p:spPr bwMode="auto">
          <a:xfrm>
            <a:off x="-1" y="0"/>
            <a:ext cx="7560000" cy="1000600"/>
          </a:xfrm>
          <a:prstGeom prst="rect">
            <a:avLst/>
          </a:prstGeom>
        </p:spPr>
      </p:pic>
      <p:pic>
        <p:nvPicPr>
          <p:cNvPr id="5" name="Bildplatzhalter 4"/>
          <p:cNvPicPr>
            <a:picLocks noChangeAspect="1"/>
          </p:cNvPicPr>
          <p:nvPr userDrawn="1"/>
        </p:nvPicPr>
        <p:blipFill>
          <a:blip r:embed="rId3"/>
          <a:srcRect l="964" t="981" r="-191" b="-980"/>
          <a:stretch/>
        </p:blipFill>
        <p:spPr bwMode="auto">
          <a:xfrm>
            <a:off x="6094120" y="112406"/>
            <a:ext cx="1371377" cy="905508"/>
          </a:xfrm>
          <a:prstGeom prst="rect">
            <a:avLst/>
          </a:prstGeom>
        </p:spPr>
      </p:pic>
      <p:pic>
        <p:nvPicPr>
          <p:cNvPr id="6" name="Grafik 5"/>
          <p:cNvPicPr>
            <a:picLocks noChangeAspect="1"/>
          </p:cNvPicPr>
          <p:nvPr userDrawn="1"/>
        </p:nvPicPr>
        <p:blipFill>
          <a:blip r:embed="rId4">
            <a:clrChange>
              <a:clrFrom>
                <a:srgbClr val="000000">
                  <a:alpha val="0"/>
                </a:srgbClr>
              </a:clrFrom>
              <a:clrTo>
                <a:srgbClr val="000000">
                  <a:alpha val="0"/>
                </a:srgbClr>
              </a:clrTo>
            </a:clrChange>
          </a:blip>
          <a:stretch/>
        </p:blipFill>
        <p:spPr bwMode="auto">
          <a:xfrm>
            <a:off x="330673" y="161330"/>
            <a:ext cx="640851" cy="570873"/>
          </a:xfrm>
          <a:prstGeom prst="rect">
            <a:avLst/>
          </a:prstGeom>
        </p:spPr>
      </p:pic>
      <p:pic>
        <p:nvPicPr>
          <p:cNvPr id="8" name="Grafik 7"/>
          <p:cNvPicPr>
            <a:picLocks noChangeAspect="1"/>
          </p:cNvPicPr>
          <p:nvPr userDrawn="1"/>
        </p:nvPicPr>
        <p:blipFill>
          <a:blip r:embed="rId5"/>
          <a:stretch/>
        </p:blipFill>
        <p:spPr bwMode="auto">
          <a:xfrm>
            <a:off x="1520398" y="304439"/>
            <a:ext cx="768488" cy="591900"/>
          </a:xfrm>
          <a:prstGeom prst="rect">
            <a:avLst/>
          </a:prstGeom>
        </p:spPr>
      </p:pic>
      <p:pic>
        <p:nvPicPr>
          <p:cNvPr id="9" name="Grafik 8"/>
          <p:cNvPicPr>
            <a:picLocks noChangeAspect="1"/>
          </p:cNvPicPr>
          <p:nvPr userDrawn="1"/>
        </p:nvPicPr>
        <p:blipFill>
          <a:blip r:embed="rId6"/>
          <a:stretch/>
        </p:blipFill>
        <p:spPr bwMode="auto">
          <a:xfrm>
            <a:off x="2915742" y="89322"/>
            <a:ext cx="288032" cy="665015"/>
          </a:xfrm>
          <a:prstGeom prst="rect">
            <a:avLst/>
          </a:prstGeom>
        </p:spPr>
      </p:pic>
      <p:pic>
        <p:nvPicPr>
          <p:cNvPr id="10" name="Grafik 9"/>
          <p:cNvPicPr>
            <a:picLocks noChangeAspect="1"/>
          </p:cNvPicPr>
          <p:nvPr userDrawn="1"/>
        </p:nvPicPr>
        <p:blipFill>
          <a:blip r:embed="rId7"/>
          <a:stretch/>
        </p:blipFill>
        <p:spPr bwMode="auto">
          <a:xfrm>
            <a:off x="3995861" y="196334"/>
            <a:ext cx="1080120" cy="682962"/>
          </a:xfrm>
          <a:prstGeom prst="rect">
            <a:avLst/>
          </a:prstGeom>
        </p:spPr>
      </p:pic>
      <p:sp>
        <p:nvSpPr>
          <p:cNvPr id="11" name="Rechteck 10"/>
          <p:cNvSpPr/>
          <p:nvPr userDrawn="1"/>
        </p:nvSpPr>
        <p:spPr bwMode="auto">
          <a:xfrm>
            <a:off x="-1" y="1025426"/>
            <a:ext cx="7559676" cy="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bwMode="auto">
        <a:xfrm>
          <a:off x="0" y="0"/>
          <a:ext cx="0" cy="0"/>
          <a:chOff x="0" y="0"/>
          <a:chExt cx="0" cy="0"/>
        </a:xfrm>
      </p:grpSpPr>
      <p:sp>
        <p:nvSpPr>
          <p:cNvPr id="7" name="Rechteck 6"/>
          <p:cNvSpPr/>
          <p:nvPr userDrawn="1"/>
        </p:nvSpPr>
        <p:spPr bwMode="auto">
          <a:xfrm>
            <a:off x="0" y="0"/>
            <a:ext cx="7559675" cy="9018314"/>
          </a:xfrm>
          <a:prstGeom prst="rect">
            <a:avLst/>
          </a:prstGeom>
          <a:solidFill>
            <a:srgbClr val="E4F1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 name="Titelplatzhalter 1"/>
          <p:cNvSpPr>
            <a:spLocks noGrp="1"/>
          </p:cNvSpPr>
          <p:nvPr>
            <p:ph type="title"/>
          </p:nvPr>
        </p:nvSpPr>
        <p:spPr bwMode="auto">
          <a:xfrm>
            <a:off x="364053" y="2681750"/>
            <a:ext cx="6803708" cy="1134672"/>
          </a:xfrm>
          <a:prstGeom prst="rect">
            <a:avLst/>
          </a:prstGeom>
        </p:spPr>
        <p:txBody>
          <a:bodyPr vert="horz" lIns="417635" tIns="208818" rIns="417635" bIns="208818" rtlCol="0" anchor="ctr">
            <a:noAutofit/>
          </a:bodyPr>
          <a:lstStyle/>
          <a:p>
            <a:pPr>
              <a:defRPr/>
            </a:pPr>
            <a:r>
              <a:rPr lang="de-DE"/>
              <a:t>Titelmasterformat durch Klicken bearbeiten</a:t>
            </a:r>
            <a:endParaRPr/>
          </a:p>
        </p:txBody>
      </p:sp>
      <p:sp>
        <p:nvSpPr>
          <p:cNvPr id="3" name="Textplatzhalter 2"/>
          <p:cNvSpPr>
            <a:spLocks noGrp="1"/>
          </p:cNvSpPr>
          <p:nvPr>
            <p:ph type="body" idx="1"/>
          </p:nvPr>
        </p:nvSpPr>
        <p:spPr bwMode="auto">
          <a:xfrm>
            <a:off x="377984" y="5057873"/>
            <a:ext cx="6803708" cy="4492985"/>
          </a:xfrm>
          <a:prstGeom prst="rect">
            <a:avLst/>
          </a:prstGeom>
        </p:spPr>
        <p:txBody>
          <a:bodyPr vert="horz" lIns="417635" tIns="208818" rIns="417635" bIns="208818" rtlCol="0">
            <a:normAutofit/>
          </a:bodyPr>
          <a:lstStyle/>
          <a:p>
            <a:pPr lvl="0">
              <a:defRPr/>
            </a:pPr>
            <a:r>
              <a:rPr lang="de-DE"/>
              <a:t>Textmasterformat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p:cNvSpPr>
            <a:spLocks noGrp="1"/>
          </p:cNvSpPr>
          <p:nvPr>
            <p:ph type="dt" sz="half" idx="2"/>
          </p:nvPr>
        </p:nvSpPr>
        <p:spPr bwMode="auto">
          <a:xfrm>
            <a:off x="377984" y="9909728"/>
            <a:ext cx="1763924" cy="569240"/>
          </a:xfrm>
          <a:prstGeom prst="rect">
            <a:avLst/>
          </a:prstGeom>
        </p:spPr>
        <p:txBody>
          <a:bodyPr vert="horz" lIns="417635" tIns="208818" rIns="417635" bIns="208818" rtlCol="0" anchor="ctr"/>
          <a:lstStyle>
            <a:lvl1pPr algn="l">
              <a:defRPr sz="1350">
                <a:solidFill>
                  <a:schemeClr val="tx1">
                    <a:tint val="75000"/>
                  </a:schemeClr>
                </a:solidFill>
              </a:defRPr>
            </a:lvl1pPr>
          </a:lstStyle>
          <a:p>
            <a:pPr>
              <a:defRPr/>
            </a:pPr>
            <a:fld id="{B12090A3-2A50-46D6-A014-3C35DA951CB7}" type="datetimeFigureOut">
              <a:rPr lang="de-DE"/>
              <a:t>21.11.2024</a:t>
            </a:fld>
            <a:endParaRPr lang="de-DE"/>
          </a:p>
        </p:txBody>
      </p:sp>
      <p:sp>
        <p:nvSpPr>
          <p:cNvPr id="5" name="Fußzeilenplatzhalter 4"/>
          <p:cNvSpPr>
            <a:spLocks noGrp="1"/>
          </p:cNvSpPr>
          <p:nvPr>
            <p:ph type="ftr" sz="quarter" idx="3"/>
          </p:nvPr>
        </p:nvSpPr>
        <p:spPr bwMode="auto">
          <a:xfrm>
            <a:off x="2582889" y="9909728"/>
            <a:ext cx="2393897" cy="569240"/>
          </a:xfrm>
          <a:prstGeom prst="rect">
            <a:avLst/>
          </a:prstGeom>
        </p:spPr>
        <p:txBody>
          <a:bodyPr vert="horz" lIns="417635" tIns="208818" rIns="417635" bIns="208818" rtlCol="0" anchor="ctr"/>
          <a:lstStyle>
            <a:lvl1pPr algn="ctr">
              <a:defRPr sz="1350">
                <a:solidFill>
                  <a:schemeClr val="tx1">
                    <a:tint val="75000"/>
                  </a:schemeClr>
                </a:solidFill>
              </a:defRPr>
            </a:lvl1pPr>
          </a:lstStyle>
          <a:p>
            <a:pPr>
              <a:defRPr/>
            </a:pPr>
            <a:endParaRPr lang="de-DE"/>
          </a:p>
        </p:txBody>
      </p:sp>
      <p:sp>
        <p:nvSpPr>
          <p:cNvPr id="6" name="Foliennummernplatzhalter 5"/>
          <p:cNvSpPr>
            <a:spLocks noGrp="1"/>
          </p:cNvSpPr>
          <p:nvPr>
            <p:ph type="sldNum" sz="quarter" idx="4"/>
          </p:nvPr>
        </p:nvSpPr>
        <p:spPr bwMode="auto">
          <a:xfrm>
            <a:off x="5417768" y="9909728"/>
            <a:ext cx="1763924" cy="569240"/>
          </a:xfrm>
          <a:prstGeom prst="rect">
            <a:avLst/>
          </a:prstGeom>
        </p:spPr>
        <p:txBody>
          <a:bodyPr vert="horz" lIns="417635" tIns="208818" rIns="417635" bIns="208818" rtlCol="0" anchor="ctr"/>
          <a:lstStyle>
            <a:lvl1pPr algn="r">
              <a:defRPr sz="1350">
                <a:solidFill>
                  <a:schemeClr val="tx1">
                    <a:tint val="75000"/>
                  </a:schemeClr>
                </a:solidFill>
              </a:defRPr>
            </a:lvl1pPr>
          </a:lstStyle>
          <a:p>
            <a:pPr>
              <a:defRPr/>
            </a:pPr>
            <a:fld id="{DB974AA7-8E4C-4DD4-B616-6C1A152DA51C}" type="slidenum">
              <a:rPr lang="de-DE"/>
              <a:t>‹Nr.›</a:t>
            </a:fld>
            <a:endParaRPr lang="de-DE"/>
          </a:p>
        </p:txBody>
      </p:sp>
      <p:sp>
        <p:nvSpPr>
          <p:cNvPr id="9" name="Rechteck 8"/>
          <p:cNvSpPr/>
          <p:nvPr userDrawn="1"/>
        </p:nvSpPr>
        <p:spPr bwMode="auto">
          <a:xfrm>
            <a:off x="0" y="9450361"/>
            <a:ext cx="7559675" cy="1241451"/>
          </a:xfrm>
          <a:prstGeom prst="rect">
            <a:avLst/>
          </a:prstGeom>
          <a:solidFill>
            <a:srgbClr val="0033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0" name="Rechteck 9"/>
          <p:cNvSpPr/>
          <p:nvPr userDrawn="1"/>
        </p:nvSpPr>
        <p:spPr bwMode="auto">
          <a:xfrm>
            <a:off x="0" y="9018314"/>
            <a:ext cx="7559675" cy="432047"/>
          </a:xfrm>
          <a:prstGeom prst="rect">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pic>
        <p:nvPicPr>
          <p:cNvPr id="11" name="Grafik 10"/>
          <p:cNvPicPr>
            <a:picLocks noChangeAspect="1"/>
          </p:cNvPicPr>
          <p:nvPr userDrawn="1"/>
        </p:nvPicPr>
        <p:blipFill>
          <a:blip r:embed="rId4"/>
          <a:stretch/>
        </p:blipFill>
        <p:spPr bwMode="auto">
          <a:xfrm>
            <a:off x="364053" y="9656718"/>
            <a:ext cx="789224" cy="789224"/>
          </a:xfrm>
          <a:prstGeom prst="rect">
            <a:avLst/>
          </a:prstGeom>
        </p:spPr>
      </p:pic>
      <p:pic>
        <p:nvPicPr>
          <p:cNvPr id="12" name="Grafik 11"/>
          <p:cNvPicPr>
            <a:picLocks noChangeAspect="1"/>
          </p:cNvPicPr>
          <p:nvPr userDrawn="1"/>
        </p:nvPicPr>
        <p:blipFill>
          <a:blip r:embed="rId5"/>
          <a:stretch/>
        </p:blipFill>
        <p:spPr bwMode="auto">
          <a:xfrm>
            <a:off x="4734676" y="9573884"/>
            <a:ext cx="2653771" cy="88459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042836">
        <a:spcBef>
          <a:spcPts val="0"/>
        </a:spcBef>
        <a:buNone/>
        <a:defRPr sz="3600">
          <a:solidFill>
            <a:schemeClr val="accent1"/>
          </a:solidFill>
          <a:latin typeface="+mj-lt"/>
          <a:ea typeface="+mj-ea"/>
          <a:cs typeface="+mj-cs"/>
        </a:defRPr>
      </a:lvl1pPr>
    </p:titleStyle>
    <p:bodyStyle>
      <a:lvl1pPr marL="391063" indent="-391063" algn="l" defTabSz="1042836">
        <a:spcBef>
          <a:spcPts val="0"/>
        </a:spcBef>
        <a:buFont typeface="Arial"/>
        <a:buChar char="•"/>
        <a:defRPr sz="3650">
          <a:solidFill>
            <a:schemeClr val="accent1"/>
          </a:solidFill>
          <a:latin typeface="+mn-lt"/>
          <a:ea typeface="+mn-ea"/>
          <a:cs typeface="+mn-cs"/>
        </a:defRPr>
      </a:lvl1pPr>
      <a:lvl2pPr marL="847305" indent="-325886" algn="l" defTabSz="1042836">
        <a:spcBef>
          <a:spcPts val="0"/>
        </a:spcBef>
        <a:buFont typeface="Arial"/>
        <a:buChar char="–"/>
        <a:defRPr sz="3150">
          <a:solidFill>
            <a:schemeClr val="accent1"/>
          </a:solidFill>
          <a:latin typeface="+mn-lt"/>
          <a:ea typeface="+mn-ea"/>
          <a:cs typeface="+mn-cs"/>
        </a:defRPr>
      </a:lvl2pPr>
      <a:lvl3pPr marL="1303545" indent="-260709" algn="l" defTabSz="1042836">
        <a:spcBef>
          <a:spcPts val="0"/>
        </a:spcBef>
        <a:buFont typeface="Arial"/>
        <a:buChar char="•"/>
        <a:defRPr sz="2700">
          <a:solidFill>
            <a:schemeClr val="accent1"/>
          </a:solidFill>
          <a:latin typeface="+mn-lt"/>
          <a:ea typeface="+mn-ea"/>
          <a:cs typeface="+mn-cs"/>
        </a:defRPr>
      </a:lvl3pPr>
      <a:lvl4pPr marL="1824963" indent="-260709" algn="l" defTabSz="1042836">
        <a:spcBef>
          <a:spcPts val="0"/>
        </a:spcBef>
        <a:buFont typeface="Arial"/>
        <a:buChar char="–"/>
        <a:defRPr sz="2300">
          <a:solidFill>
            <a:schemeClr val="accent1"/>
          </a:solidFill>
          <a:latin typeface="+mn-lt"/>
          <a:ea typeface="+mn-ea"/>
          <a:cs typeface="+mn-cs"/>
        </a:defRPr>
      </a:lvl4pPr>
      <a:lvl5pPr marL="2346381" indent="-260709" algn="l" defTabSz="1042836">
        <a:spcBef>
          <a:spcPts val="0"/>
        </a:spcBef>
        <a:buFont typeface="Arial"/>
        <a:buChar char="»"/>
        <a:defRPr sz="2300">
          <a:solidFill>
            <a:schemeClr val="accent1"/>
          </a:solidFill>
          <a:latin typeface="+mn-lt"/>
          <a:ea typeface="+mn-ea"/>
          <a:cs typeface="+mn-cs"/>
        </a:defRPr>
      </a:lvl5pPr>
      <a:lvl6pPr marL="2867800" indent="-260709" algn="l" defTabSz="1042836">
        <a:spcBef>
          <a:spcPts val="0"/>
        </a:spcBef>
        <a:buFont typeface="Arial"/>
        <a:buChar char="•"/>
        <a:defRPr sz="2300">
          <a:solidFill>
            <a:schemeClr val="tx1"/>
          </a:solidFill>
          <a:latin typeface="+mn-lt"/>
          <a:ea typeface="+mn-ea"/>
          <a:cs typeface="+mn-cs"/>
        </a:defRPr>
      </a:lvl6pPr>
      <a:lvl7pPr marL="3389218" indent="-260709" algn="l" defTabSz="1042836">
        <a:spcBef>
          <a:spcPts val="0"/>
        </a:spcBef>
        <a:buFont typeface="Arial"/>
        <a:buChar char="•"/>
        <a:defRPr sz="2300">
          <a:solidFill>
            <a:schemeClr val="tx1"/>
          </a:solidFill>
          <a:latin typeface="+mn-lt"/>
          <a:ea typeface="+mn-ea"/>
          <a:cs typeface="+mn-cs"/>
        </a:defRPr>
      </a:lvl7pPr>
      <a:lvl8pPr marL="3910636" indent="-260709" algn="l" defTabSz="1042836">
        <a:spcBef>
          <a:spcPts val="0"/>
        </a:spcBef>
        <a:buFont typeface="Arial"/>
        <a:buChar char="•"/>
        <a:defRPr sz="2300">
          <a:solidFill>
            <a:schemeClr val="tx1"/>
          </a:solidFill>
          <a:latin typeface="+mn-lt"/>
          <a:ea typeface="+mn-ea"/>
          <a:cs typeface="+mn-cs"/>
        </a:defRPr>
      </a:lvl8pPr>
      <a:lvl9pPr marL="4432054" indent="-260709" algn="l" defTabSz="1042836">
        <a:spcBef>
          <a:spcPts val="0"/>
        </a:spcBef>
        <a:buFont typeface="Arial"/>
        <a:buChar char="•"/>
        <a:defRPr sz="2300">
          <a:solidFill>
            <a:schemeClr val="tx1"/>
          </a:solidFill>
          <a:latin typeface="+mn-lt"/>
          <a:ea typeface="+mn-ea"/>
          <a:cs typeface="+mn-cs"/>
        </a:defRPr>
      </a:lvl9pPr>
    </p:bodyStyle>
    <p:otherStyle>
      <a:defPPr>
        <a:defRPr lang="de-DE"/>
      </a:defPPr>
      <a:lvl1pPr marL="0" algn="l" defTabSz="1042836">
        <a:defRPr sz="2050">
          <a:solidFill>
            <a:schemeClr val="tx1"/>
          </a:solidFill>
          <a:latin typeface="+mn-lt"/>
          <a:ea typeface="+mn-ea"/>
          <a:cs typeface="+mn-cs"/>
        </a:defRPr>
      </a:lvl1pPr>
      <a:lvl2pPr marL="521418" algn="l" defTabSz="1042836">
        <a:defRPr sz="2050">
          <a:solidFill>
            <a:schemeClr val="tx1"/>
          </a:solidFill>
          <a:latin typeface="+mn-lt"/>
          <a:ea typeface="+mn-ea"/>
          <a:cs typeface="+mn-cs"/>
        </a:defRPr>
      </a:lvl2pPr>
      <a:lvl3pPr marL="1042836" algn="l" defTabSz="1042836">
        <a:defRPr sz="2050">
          <a:solidFill>
            <a:schemeClr val="tx1"/>
          </a:solidFill>
          <a:latin typeface="+mn-lt"/>
          <a:ea typeface="+mn-ea"/>
          <a:cs typeface="+mn-cs"/>
        </a:defRPr>
      </a:lvl3pPr>
      <a:lvl4pPr marL="1564254" algn="l" defTabSz="1042836">
        <a:defRPr sz="2050">
          <a:solidFill>
            <a:schemeClr val="tx1"/>
          </a:solidFill>
          <a:latin typeface="+mn-lt"/>
          <a:ea typeface="+mn-ea"/>
          <a:cs typeface="+mn-cs"/>
        </a:defRPr>
      </a:lvl4pPr>
      <a:lvl5pPr marL="2085673" algn="l" defTabSz="1042836">
        <a:defRPr sz="2050">
          <a:solidFill>
            <a:schemeClr val="tx1"/>
          </a:solidFill>
          <a:latin typeface="+mn-lt"/>
          <a:ea typeface="+mn-ea"/>
          <a:cs typeface="+mn-cs"/>
        </a:defRPr>
      </a:lvl5pPr>
      <a:lvl6pPr marL="2607090" algn="l" defTabSz="1042836">
        <a:defRPr sz="2050">
          <a:solidFill>
            <a:schemeClr val="tx1"/>
          </a:solidFill>
          <a:latin typeface="+mn-lt"/>
          <a:ea typeface="+mn-ea"/>
          <a:cs typeface="+mn-cs"/>
        </a:defRPr>
      </a:lvl6pPr>
      <a:lvl7pPr marL="3128509" algn="l" defTabSz="1042836">
        <a:defRPr sz="2050">
          <a:solidFill>
            <a:schemeClr val="tx1"/>
          </a:solidFill>
          <a:latin typeface="+mn-lt"/>
          <a:ea typeface="+mn-ea"/>
          <a:cs typeface="+mn-cs"/>
        </a:defRPr>
      </a:lvl7pPr>
      <a:lvl8pPr marL="3649927" algn="l" defTabSz="1042836">
        <a:defRPr sz="2050">
          <a:solidFill>
            <a:schemeClr val="tx1"/>
          </a:solidFill>
          <a:latin typeface="+mn-lt"/>
          <a:ea typeface="+mn-ea"/>
          <a:cs typeface="+mn-cs"/>
        </a:defRPr>
      </a:lvl8pPr>
      <a:lvl9pPr marL="4171345" algn="l" defTabSz="1042836">
        <a:defRPr sz="20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flegeforschung@bibb.de" TargetMode="External"/><Relationship Id="rId2" Type="http://schemas.openxmlformats.org/officeDocument/2006/relationships/hyperlink" Target="mailto:Bettina.dauer@bibb.de" TargetMode="External"/><Relationship Id="rId1" Type="http://schemas.openxmlformats.org/officeDocument/2006/relationships/slideLayout" Target="../slideLayouts/slideLayout1.xml"/><Relationship Id="rId5" Type="http://schemas.openxmlformats.org/officeDocument/2006/relationships/hyperlink" Target="mailto:darmann@uni-bremen.de" TargetMode="External"/><Relationship Id="rId4" Type="http://schemas.openxmlformats.org/officeDocument/2006/relationships/hyperlink" Target="mailto:bernd.reuschenbach@ksh-m.d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bibb.de/pflege-hop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extplatzhalter 1"/>
          <p:cNvSpPr>
            <a:spLocks noGrp="1"/>
          </p:cNvSpPr>
          <p:nvPr>
            <p:ph type="body" sz="quarter" idx="11"/>
          </p:nvPr>
        </p:nvSpPr>
        <p:spPr bwMode="auto">
          <a:xfrm>
            <a:off x="747294" y="3041650"/>
            <a:ext cx="1459758" cy="269875"/>
          </a:xfrm>
        </p:spPr>
        <p:txBody>
          <a:bodyPr/>
          <a:lstStyle/>
          <a:p>
            <a:pPr>
              <a:defRPr/>
            </a:pPr>
            <a:r>
              <a:rPr lang="de-DE" dirty="0"/>
              <a:t>12/2021 bis 08/2024</a:t>
            </a:r>
            <a:endParaRPr dirty="0"/>
          </a:p>
        </p:txBody>
      </p:sp>
      <p:sp>
        <p:nvSpPr>
          <p:cNvPr id="3" name="Textplatzhalter 2"/>
          <p:cNvSpPr>
            <a:spLocks noGrp="1"/>
          </p:cNvSpPr>
          <p:nvPr>
            <p:ph type="body" sz="quarter" idx="13"/>
          </p:nvPr>
        </p:nvSpPr>
        <p:spPr bwMode="auto">
          <a:xfrm>
            <a:off x="683493" y="3617714"/>
            <a:ext cx="1523559" cy="2448271"/>
          </a:xfrm>
        </p:spPr>
        <p:txBody>
          <a:bodyPr/>
          <a:lstStyle/>
          <a:p>
            <a:pPr>
              <a:defRPr/>
            </a:pPr>
            <a:r>
              <a:rPr lang="de-DE" sz="900" b="1" dirty="0"/>
              <a:t>BIBB</a:t>
            </a:r>
            <a:endParaRPr dirty="0"/>
          </a:p>
          <a:p>
            <a:pPr>
              <a:defRPr/>
            </a:pPr>
            <a:r>
              <a:rPr lang="de-DE" sz="900" dirty="0"/>
              <a:t>Dr. Bettina Dauer</a:t>
            </a:r>
          </a:p>
          <a:p>
            <a:pPr>
              <a:defRPr/>
            </a:pPr>
            <a:r>
              <a:rPr lang="de-DE" sz="900" dirty="0">
                <a:hlinkClick r:id="rId2"/>
              </a:rPr>
              <a:t>bettina.dauer@bibb.de</a:t>
            </a:r>
            <a:endParaRPr lang="de-DE" sz="900" dirty="0"/>
          </a:p>
          <a:p>
            <a:pPr>
              <a:defRPr/>
            </a:pPr>
            <a:r>
              <a:rPr lang="de-DE" sz="900" dirty="0">
                <a:hlinkClick r:id="rId3"/>
              </a:rPr>
              <a:t>pflegeforschung@bibb.de</a:t>
            </a:r>
            <a:r>
              <a:rPr lang="de-DE" sz="900" dirty="0"/>
              <a:t> </a:t>
            </a:r>
          </a:p>
          <a:p>
            <a:pPr>
              <a:defRPr/>
            </a:pPr>
            <a:endParaRPr lang="de-DE" sz="900" b="1" dirty="0"/>
          </a:p>
          <a:p>
            <a:pPr>
              <a:defRPr/>
            </a:pPr>
            <a:r>
              <a:rPr lang="de-DE" sz="900" b="1" dirty="0"/>
              <a:t>Auftrag</a:t>
            </a:r>
            <a:endParaRPr dirty="0"/>
          </a:p>
          <a:p>
            <a:pPr>
              <a:defRPr/>
            </a:pPr>
            <a:r>
              <a:rPr lang="de-DE" b="1" dirty="0"/>
              <a:t>Kath. Stiftungshochschule München (KSH)</a:t>
            </a:r>
            <a:endParaRPr dirty="0"/>
          </a:p>
          <a:p>
            <a:pPr>
              <a:defRPr/>
            </a:pPr>
            <a:r>
              <a:rPr lang="de-DE" sz="900" dirty="0"/>
              <a:t>Prof. Dr. Bernd Reuschenbach</a:t>
            </a:r>
            <a:endParaRPr sz="900" dirty="0"/>
          </a:p>
          <a:p>
            <a:pPr>
              <a:defRPr/>
            </a:pPr>
            <a:r>
              <a:rPr lang="de-DE" sz="900" b="1" u="sng" dirty="0">
                <a:hlinkClick r:id="rId4" tooltip="mailto:bernd.reuschenbach@ksh-m.de"/>
              </a:rPr>
              <a:t>bernd.reuschenbach@ksh-m.de</a:t>
            </a:r>
            <a:endParaRPr lang="de-DE" sz="900" b="1" u="sng" dirty="0"/>
          </a:p>
          <a:p>
            <a:pPr>
              <a:defRPr/>
            </a:pPr>
            <a:endParaRPr lang="de-DE" sz="900" b="1" dirty="0"/>
          </a:p>
          <a:p>
            <a:pPr>
              <a:defRPr/>
            </a:pPr>
            <a:r>
              <a:rPr lang="de-DE" sz="900" b="1" dirty="0"/>
              <a:t>Unterauftrag:</a:t>
            </a:r>
            <a:endParaRPr dirty="0"/>
          </a:p>
          <a:p>
            <a:pPr>
              <a:defRPr/>
            </a:pPr>
            <a:r>
              <a:rPr lang="de-DE" sz="900" b="1" dirty="0"/>
              <a:t>Uni Bremen Campus GmbH (UBC)</a:t>
            </a:r>
            <a:br>
              <a:rPr lang="de-DE" sz="900" b="1" dirty="0"/>
            </a:br>
            <a:r>
              <a:rPr lang="de-DE" sz="900" dirty="0"/>
              <a:t>Prof. Dr. Ingrid Darmann-Finck</a:t>
            </a:r>
            <a:br>
              <a:rPr lang="de-DE" sz="900" dirty="0"/>
            </a:br>
            <a:r>
              <a:rPr lang="de-DE" sz="900" b="1" u="sng" dirty="0">
                <a:hlinkClick r:id="rId5" tooltip="mailto:darmann@uni-bremen.de"/>
              </a:rPr>
              <a:t>darmann@uni-bremen.de</a:t>
            </a:r>
            <a:r>
              <a:rPr lang="de-DE" sz="900" b="1" dirty="0"/>
              <a:t>  </a:t>
            </a:r>
            <a:endParaRPr lang="de-DE" sz="900" b="1" dirty="0">
              <a:solidFill>
                <a:srgbClr val="003369"/>
              </a:solidFill>
            </a:endParaRPr>
          </a:p>
        </p:txBody>
      </p:sp>
      <p:sp>
        <p:nvSpPr>
          <p:cNvPr id="4" name="Textplatzhalter 3"/>
          <p:cNvSpPr>
            <a:spLocks noGrp="1"/>
          </p:cNvSpPr>
          <p:nvPr>
            <p:ph type="body" sz="quarter" idx="14"/>
          </p:nvPr>
        </p:nvSpPr>
        <p:spPr bwMode="auto">
          <a:xfrm>
            <a:off x="2507768" y="2609602"/>
            <a:ext cx="4752528" cy="6336704"/>
          </a:xfrm>
        </p:spPr>
        <p:txBody>
          <a:bodyPr vertOverflow="overflow" horzOverflow="clip" vert="horz" wrap="square" lIns="36000" tIns="36000" rIns="36000" bIns="36000" numCol="1" spcCol="0" rtlCol="0" fromWordArt="0" anchor="t" anchorCtr="0" forceAA="0" compatLnSpc="0">
            <a:normAutofit fontScale="92500" lnSpcReduction="20000"/>
          </a:bodyPr>
          <a:lstStyle/>
          <a:p>
            <a:pPr marL="0" indent="0">
              <a:buNone/>
              <a:defRPr/>
            </a:pPr>
            <a:r>
              <a:rPr lang="de-DE" sz="1900" b="1" dirty="0"/>
              <a:t>Hintergrund</a:t>
            </a:r>
            <a:endParaRPr lang="de-DE" b="1" dirty="0"/>
          </a:p>
          <a:p>
            <a:pPr>
              <a:lnSpc>
                <a:spcPct val="120000"/>
              </a:lnSpc>
              <a:defRPr/>
            </a:pPr>
            <a:r>
              <a:rPr lang="de-DE" sz="1500" dirty="0"/>
              <a:t>Laut § 6 Abs. 3 </a:t>
            </a:r>
            <a:r>
              <a:rPr lang="de-DE" sz="1500" dirty="0" err="1"/>
              <a:t>PflBG</a:t>
            </a:r>
            <a:r>
              <a:rPr lang="de-DE" sz="1500" dirty="0"/>
              <a:t> und § 38 Abs. 3 </a:t>
            </a:r>
            <a:r>
              <a:rPr lang="de-DE" sz="1500" dirty="0" err="1"/>
              <a:t>PflBG</a:t>
            </a:r>
            <a:r>
              <a:rPr lang="de-DE" sz="1500" dirty="0"/>
              <a:t> müssen Studierende im Umfang von zehn Prozent der während eines Einsatzes zu leistenden Ausbildungszeit eine Praxisanleitung (PA) erhalten.</a:t>
            </a:r>
          </a:p>
          <a:p>
            <a:pPr>
              <a:lnSpc>
                <a:spcPct val="120000"/>
              </a:lnSpc>
              <a:defRPr/>
            </a:pPr>
            <a:r>
              <a:rPr lang="de-DE" sz="1500" dirty="0"/>
              <a:t>Praxisanleitende in der hochschulischen Pflegeausbildung sollen gemäß § 31 Abs. 1 </a:t>
            </a:r>
            <a:r>
              <a:rPr lang="de-DE" sz="1500" dirty="0" err="1"/>
              <a:t>PflAPrV</a:t>
            </a:r>
            <a:r>
              <a:rPr lang="de-DE" sz="1500" dirty="0"/>
              <a:t> hochschulisch qualifiziert sein (mit Übergangsregelungen bis 2029). </a:t>
            </a:r>
          </a:p>
          <a:p>
            <a:pPr>
              <a:lnSpc>
                <a:spcPct val="120000"/>
              </a:lnSpc>
              <a:defRPr/>
            </a:pPr>
            <a:r>
              <a:rPr lang="de-DE" sz="1500" dirty="0"/>
              <a:t>Zudem müssen an der Ausbildung beteiligte Einrichtungen eine qualifizierte Leistungseinschätzung für Auszubildende gemäß § 6 Abs. 2 </a:t>
            </a:r>
            <a:r>
              <a:rPr lang="de-DE" sz="1500" dirty="0" err="1"/>
              <a:t>PflAPrV</a:t>
            </a:r>
            <a:r>
              <a:rPr lang="de-DE" sz="1500" dirty="0"/>
              <a:t> über den bei ihr durchgeführten Praxiseinsatz erstellen.</a:t>
            </a:r>
          </a:p>
          <a:p>
            <a:pPr marL="0" indent="0">
              <a:lnSpc>
                <a:spcPct val="120000"/>
              </a:lnSpc>
              <a:buNone/>
              <a:defRPr/>
            </a:pPr>
            <a:endParaRPr lang="de-DE" sz="900" dirty="0"/>
          </a:p>
          <a:p>
            <a:pPr marL="0" indent="0">
              <a:buNone/>
              <a:defRPr/>
            </a:pPr>
            <a:endParaRPr lang="de-DE" sz="800" b="1" dirty="0"/>
          </a:p>
          <a:p>
            <a:pPr marL="0" indent="0">
              <a:buNone/>
              <a:defRPr/>
            </a:pPr>
            <a:r>
              <a:rPr lang="de-DE" sz="1900" b="1" dirty="0"/>
              <a:t>Zielstellung</a:t>
            </a:r>
            <a:endParaRPr dirty="0"/>
          </a:p>
          <a:p>
            <a:pPr>
              <a:lnSpc>
                <a:spcPct val="120000"/>
              </a:lnSpc>
              <a:defRPr/>
            </a:pPr>
            <a:r>
              <a:rPr lang="de-DE" sz="1500" dirty="0"/>
              <a:t>Entwicklung eines Modulcurriculums für die hochschulische PA inkl. Umsetzungsmaterialien, unter Berücksichtigung der verschiedenen </a:t>
            </a:r>
            <a:r>
              <a:rPr lang="de-DE" sz="1500" dirty="0" err="1"/>
              <a:t>Akteursperspektiven</a:t>
            </a:r>
            <a:endParaRPr sz="1500" dirty="0"/>
          </a:p>
          <a:p>
            <a:pPr>
              <a:lnSpc>
                <a:spcPct val="120000"/>
              </a:lnSpc>
              <a:defRPr/>
            </a:pPr>
            <a:r>
              <a:rPr lang="de-DE" sz="1500" dirty="0"/>
              <a:t>Entwicklung eines Instruments zur qualifizierten Leistungseinschätzung</a:t>
            </a:r>
            <a:endParaRPr sz="1500" dirty="0"/>
          </a:p>
          <a:p>
            <a:pPr>
              <a:lnSpc>
                <a:spcPct val="120000"/>
              </a:lnSpc>
              <a:defRPr/>
            </a:pPr>
            <a:r>
              <a:rPr lang="de-DE" sz="1500" dirty="0"/>
              <a:t>Systematische Sammlung von Assessments zur Evaluation von Praxisanleitungen</a:t>
            </a:r>
            <a:endParaRPr sz="1500" dirty="0"/>
          </a:p>
          <a:p>
            <a:pPr marL="0" indent="0">
              <a:buNone/>
              <a:defRPr/>
            </a:pPr>
            <a:endParaRPr lang="de-DE" sz="1400" b="1" dirty="0"/>
          </a:p>
          <a:p>
            <a:pPr marL="0" indent="0">
              <a:buNone/>
              <a:defRPr/>
            </a:pPr>
            <a:r>
              <a:rPr lang="de-DE" sz="1900" b="1" dirty="0"/>
              <a:t>Methodisches Vorgehen</a:t>
            </a:r>
          </a:p>
          <a:p>
            <a:pPr>
              <a:lnSpc>
                <a:spcPct val="120000"/>
              </a:lnSpc>
              <a:defRPr/>
            </a:pPr>
            <a:r>
              <a:rPr lang="de-DE" sz="1500" dirty="0"/>
              <a:t>Design </a:t>
            </a:r>
            <a:r>
              <a:rPr lang="de-DE" sz="1500" dirty="0" err="1"/>
              <a:t>Based</a:t>
            </a:r>
            <a:r>
              <a:rPr lang="de-DE" sz="1500" dirty="0"/>
              <a:t> Research </a:t>
            </a:r>
          </a:p>
          <a:p>
            <a:pPr lvl="1">
              <a:lnSpc>
                <a:spcPct val="120000"/>
              </a:lnSpc>
              <a:defRPr/>
            </a:pPr>
            <a:r>
              <a:rPr lang="de-DE" sz="1500" dirty="0"/>
              <a:t>Systematische Literaturanalyse</a:t>
            </a:r>
          </a:p>
          <a:p>
            <a:pPr lvl="1">
              <a:lnSpc>
                <a:spcPct val="120000"/>
              </a:lnSpc>
              <a:defRPr/>
            </a:pPr>
            <a:r>
              <a:rPr lang="de-DE" sz="1500" dirty="0"/>
              <a:t>Qualitative Interviews</a:t>
            </a:r>
          </a:p>
          <a:p>
            <a:pPr lvl="1">
              <a:lnSpc>
                <a:spcPct val="120000"/>
              </a:lnSpc>
              <a:defRPr/>
            </a:pPr>
            <a:r>
              <a:rPr lang="de-DE" sz="1500" dirty="0"/>
              <a:t>Quantitative Online-Befragung</a:t>
            </a:r>
          </a:p>
          <a:p>
            <a:pPr lvl="1">
              <a:lnSpc>
                <a:spcPct val="120000"/>
              </a:lnSpc>
              <a:defRPr/>
            </a:pPr>
            <a:r>
              <a:rPr lang="de-DE" sz="1500" dirty="0"/>
              <a:t>Dokumentenanalyse (u.a. Modulhandbücher)</a:t>
            </a:r>
          </a:p>
          <a:p>
            <a:pPr lvl="1">
              <a:lnSpc>
                <a:spcPct val="120000"/>
              </a:lnSpc>
              <a:defRPr/>
            </a:pPr>
            <a:r>
              <a:rPr lang="de-DE" sz="1500" dirty="0"/>
              <a:t>ExpertInnen-Workshops und Fokusgruppen</a:t>
            </a:r>
          </a:p>
          <a:p>
            <a:pPr>
              <a:defRPr/>
            </a:pPr>
            <a:endParaRPr lang="de-DE" dirty="0"/>
          </a:p>
          <a:p>
            <a:pPr marL="0" indent="0">
              <a:buNone/>
              <a:defRPr/>
            </a:pPr>
            <a:endParaRPr lang="de-DE" dirty="0"/>
          </a:p>
          <a:p>
            <a:pPr marL="0" indent="0">
              <a:buNone/>
              <a:defRPr/>
            </a:pPr>
            <a:endParaRPr lang="de-DE" dirty="0"/>
          </a:p>
          <a:p>
            <a:pPr marL="0" indent="0">
              <a:buNone/>
              <a:defRPr/>
            </a:pPr>
            <a:endParaRPr dirty="0"/>
          </a:p>
          <a:p>
            <a:pPr marL="0" indent="0" algn="just">
              <a:buNone/>
              <a:defRPr/>
            </a:pPr>
            <a:endParaRPr lang="de-DE" sz="1500" b="1" dirty="0"/>
          </a:p>
        </p:txBody>
      </p:sp>
      <p:sp>
        <p:nvSpPr>
          <p:cNvPr id="5" name="Textplatzhalter 4"/>
          <p:cNvSpPr>
            <a:spLocks noGrp="1"/>
          </p:cNvSpPr>
          <p:nvPr>
            <p:ph type="body" sz="quarter" idx="15"/>
          </p:nvPr>
        </p:nvSpPr>
        <p:spPr bwMode="auto">
          <a:xfrm>
            <a:off x="161924" y="1462997"/>
            <a:ext cx="7235825" cy="709036"/>
          </a:xfrm>
        </p:spPr>
        <p:txBody>
          <a:bodyPr/>
          <a:lstStyle/>
          <a:p>
            <a:pPr>
              <a:defRPr/>
            </a:pPr>
            <a:r>
              <a:rPr lang="de-DE" dirty="0"/>
              <a:t>Praxisanleitung als integrierter Ausbildungsbestandteil von Bachelorstudiengängen – Hochschulische Praxisanleitung (HOPA)</a:t>
            </a:r>
            <a:endParaRPr lang="de-DE" baseline="30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Inhaltsplatzhalter 1"/>
          <p:cNvSpPr>
            <a:spLocks noGrp="1"/>
          </p:cNvSpPr>
          <p:nvPr>
            <p:ph sz="quarter" idx="10"/>
          </p:nvPr>
        </p:nvSpPr>
        <p:spPr bwMode="auto">
          <a:xfrm>
            <a:off x="325437" y="1241450"/>
            <a:ext cx="6908799" cy="7704856"/>
          </a:xfrm>
        </p:spPr>
        <p:txBody>
          <a:bodyPr vertOverflow="overflow" horzOverflow="clip" vert="horz" wrap="square" lIns="36000" tIns="36000" rIns="36000" bIns="36000" numCol="1" spcCol="0" rtlCol="0" fromWordArt="0" anchor="t" anchorCtr="0" forceAA="0" compatLnSpc="0">
            <a:normAutofit fontScale="92500" lnSpcReduction="10000"/>
          </a:bodyPr>
          <a:lstStyle/>
          <a:p>
            <a:pPr marL="0" indent="0">
              <a:buClr>
                <a:srgbClr val="95C11F"/>
              </a:buClr>
              <a:buNone/>
              <a:defRPr/>
            </a:pPr>
            <a:r>
              <a:rPr lang="de-DE" sz="1900" b="1" dirty="0"/>
              <a:t>Zentrale Ergebnisse</a:t>
            </a:r>
            <a:endParaRPr sz="1900" dirty="0"/>
          </a:p>
          <a:p>
            <a:pPr lvl="0">
              <a:lnSpc>
                <a:spcPct val="110000"/>
              </a:lnSpc>
              <a:defRPr/>
            </a:pPr>
            <a:r>
              <a:rPr lang="de-DE" sz="1500" dirty="0">
                <a:solidFill>
                  <a:srgbClr val="003369"/>
                </a:solidFill>
              </a:rPr>
              <a:t>Die hochschulische Praxisanleitung bringt umfassende und anspruchsvolle Qualifikationsanforderungen mit sich und erfordert sowohl erweiterte Pflegekompetenzen auf wissenschaftlicher Basis als auch umfangreiche (pflege)pädagogisch-didaktische Kompetenzen.</a:t>
            </a:r>
          </a:p>
          <a:p>
            <a:pPr lvl="0">
              <a:lnSpc>
                <a:spcPct val="110000"/>
              </a:lnSpc>
              <a:defRPr/>
            </a:pPr>
            <a:r>
              <a:rPr lang="de-DE" sz="1500" dirty="0">
                <a:solidFill>
                  <a:srgbClr val="003369"/>
                </a:solidFill>
              </a:rPr>
              <a:t>Derzeit bestehen Defizite in der gezielten Förderung von Kompetenzen (und nicht nur von Einzeltätigkeiten), in der Reflexion und Evaluation praktischer Leistungen, in der Gestaltung von lern- und kompetenzförderlichen Lehr-Lernbeziehungen und in der </a:t>
            </a:r>
            <a:r>
              <a:rPr lang="de-DE" sz="1500" dirty="0" err="1">
                <a:solidFill>
                  <a:srgbClr val="003369"/>
                </a:solidFill>
              </a:rPr>
              <a:t>Wissenschaftsbasierung</a:t>
            </a:r>
            <a:r>
              <a:rPr lang="de-DE" sz="1500" dirty="0">
                <a:solidFill>
                  <a:srgbClr val="003369"/>
                </a:solidFill>
              </a:rPr>
              <a:t> des praxis-anleitenden Handelns.</a:t>
            </a:r>
          </a:p>
          <a:p>
            <a:pPr lvl="0">
              <a:lnSpc>
                <a:spcPct val="110000"/>
              </a:lnSpc>
              <a:defRPr/>
            </a:pPr>
            <a:r>
              <a:rPr lang="de-DE" sz="1500" dirty="0">
                <a:solidFill>
                  <a:srgbClr val="003369"/>
                </a:solidFill>
              </a:rPr>
              <a:t>Eine personenzentrierte Praxisanleitung muss die Bedürfnisse von zu Pflegenden in jedem Prozessschritt der Praxisanleitung berücksichtigen und deren Partizipation fördern.</a:t>
            </a:r>
          </a:p>
          <a:p>
            <a:pPr lvl="0">
              <a:lnSpc>
                <a:spcPct val="110000"/>
              </a:lnSpc>
              <a:defRPr/>
            </a:pPr>
            <a:r>
              <a:rPr lang="de-DE" sz="1500" dirty="0">
                <a:solidFill>
                  <a:srgbClr val="003369"/>
                </a:solidFill>
              </a:rPr>
              <a:t>Instrumente zur qualifizierten Leistungseinschätzung müssen folgende Anforderungen erfüllen: Abbildung der normativen Kompetenzanforderungen, Abbildung einer Lernentwicklung und Passung zu den verschiedenen Orten des Praxislernens. </a:t>
            </a:r>
          </a:p>
          <a:p>
            <a:pPr marL="0" lvl="0" indent="0" algn="just">
              <a:lnSpc>
                <a:spcPct val="110000"/>
              </a:lnSpc>
              <a:buNone/>
              <a:defRPr/>
            </a:pPr>
            <a:endParaRPr lang="de-DE" sz="1100" dirty="0">
              <a:solidFill>
                <a:srgbClr val="003369"/>
              </a:solidFill>
            </a:endParaRPr>
          </a:p>
          <a:p>
            <a:pPr marL="0" lvl="0" indent="0">
              <a:lnSpc>
                <a:spcPct val="110000"/>
              </a:lnSpc>
              <a:buClr>
                <a:schemeClr val="accent2"/>
              </a:buClr>
              <a:buFont typeface="Courier New"/>
              <a:buNone/>
              <a:defRPr/>
            </a:pPr>
            <a:r>
              <a:rPr lang="de-DE" sz="1900" b="1" dirty="0"/>
              <a:t>Handlungsempfehlungen</a:t>
            </a:r>
            <a:endParaRPr sz="1900" dirty="0"/>
          </a:p>
          <a:p>
            <a:pPr>
              <a:lnSpc>
                <a:spcPct val="110000"/>
              </a:lnSpc>
              <a:defRPr/>
            </a:pPr>
            <a:r>
              <a:rPr lang="de-DE" sz="1500" dirty="0">
                <a:solidFill>
                  <a:srgbClr val="003369"/>
                </a:solidFill>
              </a:rPr>
              <a:t>Vor dem Hintergrund der derzeitigen heterogenen rechtlichen Regelungen sind Schritte zur Vereinheitlichung von Zielen, Kompetenzen und Inhalten zu Praxisanleitung wünschenswert. Die Entwicklung und Überprüfung von Regelungen könnte einer Bundespflegekammer übertragen werden.</a:t>
            </a:r>
          </a:p>
          <a:p>
            <a:pPr>
              <a:lnSpc>
                <a:spcPct val="110000"/>
              </a:lnSpc>
              <a:defRPr/>
            </a:pPr>
            <a:r>
              <a:rPr lang="de-DE" sz="1500" dirty="0">
                <a:solidFill>
                  <a:srgbClr val="003369"/>
                </a:solidFill>
              </a:rPr>
              <a:t>Aufgrund der hohen Relevanz der praktischen Ausbildung und der Defizite im Anleitungshandeln sollte der Stundenumfang der Praxisanleitungsqualifikation empirisch überprüft werden.</a:t>
            </a:r>
            <a:endParaRPr lang="de-DE" sz="1500" dirty="0"/>
          </a:p>
          <a:p>
            <a:pPr>
              <a:lnSpc>
                <a:spcPct val="110000"/>
              </a:lnSpc>
              <a:defRPr/>
            </a:pPr>
            <a:r>
              <a:rPr lang="de-DE" sz="1500" dirty="0"/>
              <a:t>Länderübergreifend einheitliche Regelungen für die Umsetzung der qualifizierten Leistungseinschätzung erleichtern die Bewertung und die Vergleichbarkeit der Ausbildungsergebnisse. </a:t>
            </a:r>
          </a:p>
          <a:p>
            <a:pPr>
              <a:lnSpc>
                <a:spcPct val="110000"/>
              </a:lnSpc>
              <a:defRPr/>
            </a:pPr>
            <a:r>
              <a:rPr lang="de-DE" sz="1500" dirty="0"/>
              <a:t>Die Nutzung der Instrumente bleibt freiwillig, die Anwendung durch möglichst viele Einrichtungen bietet jedoch die Chance, dass Praxisanleitende durch die Vereinheitlichung eine Erleichterung in ihrem Arbeitsalltag erfahren. Für die Weiterentwicklung der Instrumente bedarf es der kontinuierlichen Einbindung von Expertinnen und Experten.</a:t>
            </a:r>
          </a:p>
          <a:p>
            <a:pPr marL="0" indent="0" algn="just">
              <a:lnSpc>
                <a:spcPct val="110000"/>
              </a:lnSpc>
              <a:buNone/>
              <a:defRPr/>
            </a:pPr>
            <a:endParaRPr lang="de-DE" sz="1400" b="1" dirty="0"/>
          </a:p>
          <a:p>
            <a:pPr marL="0" indent="0" algn="just">
              <a:lnSpc>
                <a:spcPct val="110000"/>
              </a:lnSpc>
              <a:buNone/>
              <a:defRPr/>
            </a:pPr>
            <a:r>
              <a:rPr lang="de-DE" sz="1500" b="1" dirty="0"/>
              <a:t>Weitere Informationen zum Projekt erhalten Sie unter</a:t>
            </a:r>
            <a:r>
              <a:rPr lang="de-DE" sz="1500" dirty="0"/>
              <a:t>: </a:t>
            </a:r>
          </a:p>
          <a:p>
            <a:pPr marL="0" indent="0" algn="just">
              <a:lnSpc>
                <a:spcPct val="110000"/>
              </a:lnSpc>
              <a:buNone/>
              <a:defRPr/>
            </a:pPr>
            <a:r>
              <a:rPr lang="de-DE" sz="1500" dirty="0">
                <a:cs typeface="Times New Roman"/>
                <a:hlinkClick r:id="rId2"/>
              </a:rPr>
              <a:t>www.bibb.de/pflege-hopa</a:t>
            </a:r>
            <a:r>
              <a:rPr lang="de-DE" sz="1500" dirty="0">
                <a:cs typeface="Times New Roman"/>
              </a:rPr>
              <a:t> </a:t>
            </a:r>
            <a:endParaRPr sz="1500" dirty="0"/>
          </a:p>
          <a:p>
            <a:pPr algn="just">
              <a:defRPr/>
            </a:pPr>
            <a:endParaRPr lang="de-DE" sz="1500" dirty="0"/>
          </a:p>
          <a:p>
            <a:pPr algn="just">
              <a:defRPr/>
            </a:pPr>
            <a:endParaRPr lang="de-DE" sz="1500" dirty="0"/>
          </a:p>
          <a:p>
            <a:pPr algn="just">
              <a:defRPr/>
            </a:pPr>
            <a:endParaRPr lang="de-DE" sz="1500" dirty="0"/>
          </a:p>
        </p:txBody>
      </p:sp>
    </p:spTree>
  </p:cSld>
  <p:clrMapOvr>
    <a:masterClrMapping/>
  </p:clrMapOvr>
</p:sld>
</file>

<file path=ppt/theme/theme1.xml><?xml version="1.0" encoding="utf-8"?>
<a:theme xmlns:a="http://schemas.openxmlformats.org/drawingml/2006/main" name="Larissa">
  <a:themeElements>
    <a:clrScheme name="BIBB">
      <a:dk1>
        <a:srgbClr val="FFFFFF"/>
      </a:dk1>
      <a:lt1>
        <a:srgbClr val="FFFFFF"/>
      </a:lt1>
      <a:dk2>
        <a:srgbClr val="FFFFFF"/>
      </a:dk2>
      <a:lt2>
        <a:srgbClr val="FFFFFF"/>
      </a:lt2>
      <a:accent1>
        <a:srgbClr val="003369"/>
      </a:accent1>
      <a:accent2>
        <a:srgbClr val="95C11F"/>
      </a:accent2>
      <a:accent3>
        <a:srgbClr val="0069B4"/>
      </a:accent3>
      <a:accent4>
        <a:srgbClr val="F59C00"/>
      </a:accent4>
      <a:accent5>
        <a:srgbClr val="7785AE"/>
      </a:accent5>
      <a:accent6>
        <a:srgbClr val="CFE09B"/>
      </a:accent6>
      <a:hlink>
        <a:srgbClr val="7F7F7F"/>
      </a:hlink>
      <a:folHlink>
        <a:srgbClr val="A5A5A5"/>
      </a:folHlink>
    </a:clrScheme>
    <a:fontScheme name="Larissa">
      <a:majorFont>
        <a:latin typeface="Calibri"/>
        <a:ea typeface="Arial"/>
        <a:cs typeface="Arial"/>
      </a:majorFont>
      <a:minorFont>
        <a:latin typeface="Calibri"/>
        <a:ea typeface="Arial"/>
        <a:cs typeface="Arial"/>
      </a:minorFont>
    </a:fontScheme>
    <a:fmtScheme name="Larissa">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462</Words>
  <Application>Microsoft Office PowerPoint</Application>
  <DocSecurity>0</DocSecurity>
  <PresentationFormat>Benutzerdefiniert</PresentationFormat>
  <Paragraphs>50</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Courier New</vt:lpstr>
      <vt:lpstr>Times New Roman</vt:lpstr>
      <vt:lpstr>Wingdings</vt:lpstr>
      <vt:lpstr>Larissa</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cd</dc:creator>
  <cp:keywords/>
  <dc:description/>
  <cp:lastModifiedBy>Frost, Max</cp:lastModifiedBy>
  <cp:revision>264</cp:revision>
  <dcterms:created xsi:type="dcterms:W3CDTF">2016-10-18T11:31:11Z</dcterms:created>
  <dcterms:modified xsi:type="dcterms:W3CDTF">2024-11-21T09:10:19Z</dcterms:modified>
  <cp:category/>
  <dc:identifier/>
  <cp:contentStatus/>
  <dc:language/>
  <cp:version/>
</cp:coreProperties>
</file>