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57" autoAdjust="0"/>
    <p:restoredTop sz="94660"/>
  </p:normalViewPr>
  <p:slideViewPr>
    <p:cSldViewPr>
      <p:cViewPr>
        <p:scale>
          <a:sx n="95" d="100"/>
          <a:sy n="95" d="100"/>
        </p:scale>
        <p:origin x="-341" y="6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806BD-9F5E-4148-A3B4-0878CF6ECBAF}" type="datetimeFigureOut">
              <a:rPr lang="de-DE" smtClean="0"/>
              <a:t>04.03.2014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CC884-5386-4FB4-89B6-108D6DB47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6678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421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3560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1577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28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6095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414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25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265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559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69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30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407FD-8D45-416F-AA45-662A1C560C4E}" type="datetimeFigureOut">
              <a:rPr lang="de-DE" smtClean="0"/>
              <a:pPr/>
              <a:t>04.03.2014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2E43C-8F6D-4065-A086-2803DEBAD82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042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0185" y="908720"/>
            <a:ext cx="7976271" cy="5256682"/>
          </a:xfrm>
          <a:prstGeom prst="rect">
            <a:avLst/>
          </a:prstGeom>
          <a:solidFill>
            <a:schemeClr val="bg1"/>
          </a:solidFill>
          <a:ln w="476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4954197" y="1052834"/>
            <a:ext cx="3648974" cy="5040560"/>
          </a:xfrm>
          <a:prstGeom prst="rect">
            <a:avLst/>
          </a:prstGeom>
          <a:solidFill>
            <a:schemeClr val="bg1"/>
          </a:solidFill>
          <a:ln w="47625">
            <a:solidFill>
              <a:srgbClr val="0070C0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de-DE" b="1" dirty="0"/>
              <a:t>Arbeitsnachfrage</a:t>
            </a:r>
          </a:p>
        </p:txBody>
      </p:sp>
      <p:grpSp>
        <p:nvGrpSpPr>
          <p:cNvPr id="66" name="Gruppieren 65"/>
          <p:cNvGrpSpPr/>
          <p:nvPr/>
        </p:nvGrpSpPr>
        <p:grpSpPr>
          <a:xfrm>
            <a:off x="3126394" y="1217515"/>
            <a:ext cx="1661538" cy="903936"/>
            <a:chOff x="2922942" y="1554849"/>
            <a:chExt cx="1661538" cy="903936"/>
          </a:xfrm>
        </p:grpSpPr>
        <p:pic>
          <p:nvPicPr>
            <p:cNvPr id="56" name="Grafik 12" descr="Logo3_IAB Farben.JPG"/>
            <p:cNvPicPr>
              <a:picLocks noChangeAspect="1"/>
            </p:cNvPicPr>
            <p:nvPr/>
          </p:nvPicPr>
          <p:blipFill>
            <a:blip r:embed="rId2" cstate="print"/>
            <a:srcRect b="43019"/>
            <a:stretch>
              <a:fillRect/>
            </a:stretch>
          </p:blipFill>
          <p:spPr bwMode="auto">
            <a:xfrm>
              <a:off x="2922942" y="1554849"/>
              <a:ext cx="1661538" cy="9039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Rectangle 7"/>
            <p:cNvSpPr>
              <a:spLocks noChangeArrowheads="1"/>
            </p:cNvSpPr>
            <p:nvPr/>
          </p:nvSpPr>
          <p:spPr bwMode="auto">
            <a:xfrm>
              <a:off x="3256851" y="1928936"/>
              <a:ext cx="1319218" cy="48257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de-DE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6655" y="1088760"/>
            <a:ext cx="2184706" cy="5004634"/>
          </a:xfrm>
          <a:prstGeom prst="rect">
            <a:avLst/>
          </a:prstGeom>
          <a:solidFill>
            <a:schemeClr val="bg1"/>
          </a:solidFill>
          <a:ln w="47625">
            <a:solidFill>
              <a:srgbClr val="92D050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de-DE" b="1" dirty="0"/>
              <a:t>Arbeitsangebot</a:t>
            </a: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 rot="16200000">
            <a:off x="-287748" y="2692382"/>
            <a:ext cx="2658796" cy="39881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 eaLnBrk="1" hangingPunct="1"/>
            <a:r>
              <a:rPr lang="de-DE" sz="2400" b="1" i="1" dirty="0" smtClean="0"/>
              <a:t>Demografie</a:t>
            </a:r>
            <a:endParaRPr lang="de-DE" sz="2400" b="1" i="1" dirty="0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6742041" y="5661346"/>
            <a:ext cx="1588431" cy="3600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Qualifikation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13" name="Rectangle 23"/>
          <p:cNvSpPr>
            <a:spLocks noChangeArrowheads="1"/>
          </p:cNvSpPr>
          <p:nvPr/>
        </p:nvSpPr>
        <p:spPr bwMode="auto">
          <a:xfrm>
            <a:off x="1306897" y="5661346"/>
            <a:ext cx="1586764" cy="3603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/>
              <a:t>Qualifikation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014674" y="2348979"/>
            <a:ext cx="1130031" cy="22458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7014733" y="2646698"/>
            <a:ext cx="1130031" cy="22458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7014733" y="2934730"/>
            <a:ext cx="1130031" cy="22458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7014733" y="3222762"/>
            <a:ext cx="1130031" cy="22458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7014733" y="3510794"/>
            <a:ext cx="1130031" cy="224585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 sz="1200" b="1" dirty="0">
              <a:solidFill>
                <a:schemeClr val="bg1"/>
              </a:solidFill>
            </a:endParaRP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647518" y="2563693"/>
            <a:ext cx="3748695" cy="3025505"/>
          </a:xfrm>
          <a:prstGeom prst="rect">
            <a:avLst/>
          </a:prstGeom>
          <a:solidFill>
            <a:schemeClr val="bg1">
              <a:alpha val="90000"/>
            </a:schemeClr>
          </a:solidFill>
          <a:ln w="47625">
            <a:solidFill>
              <a:srgbClr val="FF6600"/>
            </a:solidFill>
            <a:prstDash val="dash"/>
            <a:miter lim="800000"/>
            <a:headEnd/>
            <a:tailEnd/>
          </a:ln>
        </p:spPr>
        <p:txBody>
          <a:bodyPr wrap="none" anchor="b"/>
          <a:lstStyle/>
          <a:p>
            <a:r>
              <a:rPr lang="de-DE" b="1" dirty="0" err="1" smtClean="0"/>
              <a:t>Matching</a:t>
            </a:r>
            <a:endParaRPr lang="de-DE" b="1" dirty="0" smtClean="0"/>
          </a:p>
        </p:txBody>
      </p:sp>
      <p:sp>
        <p:nvSpPr>
          <p:cNvPr id="20" name="Rectangle 39"/>
          <p:cNvSpPr>
            <a:spLocks noChangeArrowheads="1"/>
          </p:cNvSpPr>
          <p:nvPr/>
        </p:nvSpPr>
        <p:spPr bwMode="auto">
          <a:xfrm>
            <a:off x="3206697" y="2637011"/>
            <a:ext cx="1647815" cy="1655901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de-DE" sz="2000" b="1" dirty="0"/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5122741" y="4037674"/>
            <a:ext cx="1160834" cy="1479354"/>
          </a:xfrm>
          <a:prstGeom prst="rect">
            <a:avLst/>
          </a:prstGeom>
          <a:solidFill>
            <a:srgbClr val="FFC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600" b="1" dirty="0" smtClean="0"/>
              <a:t>Bilanzierung</a:t>
            </a:r>
          </a:p>
          <a:p>
            <a:pPr algn="ctr" eaLnBrk="1" hangingPunct="1"/>
            <a:r>
              <a:rPr lang="de-DE" sz="1600" b="1" dirty="0" smtClean="0"/>
              <a:t>auf</a:t>
            </a:r>
          </a:p>
          <a:p>
            <a:pPr algn="ctr" eaLnBrk="1" hangingPunct="1"/>
            <a:r>
              <a:rPr lang="de-DE" sz="1600" b="1" dirty="0" smtClean="0"/>
              <a:t> Berufsfeld-</a:t>
            </a:r>
          </a:p>
          <a:p>
            <a:pPr algn="ctr" eaLnBrk="1" hangingPunct="1"/>
            <a:r>
              <a:rPr lang="de-DE" sz="1600" b="1" dirty="0" smtClean="0"/>
              <a:t>ebene</a:t>
            </a:r>
            <a:endParaRPr lang="de-DE" sz="1600" b="1" dirty="0"/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3204836" y="4616674"/>
            <a:ext cx="1649676" cy="540616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/>
              <a:t>Ausgeübte Berufe</a:t>
            </a:r>
          </a:p>
          <a:p>
            <a:pPr algn="ctr" eaLnBrk="1" hangingPunct="1"/>
            <a:r>
              <a:rPr lang="de-DE" sz="1400" b="1" dirty="0" smtClean="0"/>
              <a:t>Erwerbspersonen</a:t>
            </a:r>
            <a:endParaRPr lang="de-DE" sz="1400" b="1" dirty="0"/>
          </a:p>
        </p:txBody>
      </p:sp>
      <p:sp>
        <p:nvSpPr>
          <p:cNvPr id="24" name="Rectangle 39"/>
          <p:cNvSpPr>
            <a:spLocks noChangeArrowheads="1"/>
          </p:cNvSpPr>
          <p:nvPr/>
        </p:nvSpPr>
        <p:spPr bwMode="auto">
          <a:xfrm>
            <a:off x="5122741" y="3177130"/>
            <a:ext cx="1160834" cy="540000"/>
          </a:xfrm>
          <a:prstGeom prst="rect">
            <a:avLst/>
          </a:prstGeom>
          <a:solidFill>
            <a:srgbClr val="FFC3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/>
              <a:t>Berufsfeld-</a:t>
            </a:r>
          </a:p>
          <a:p>
            <a:pPr algn="ctr" eaLnBrk="1" hangingPunct="1"/>
            <a:r>
              <a:rPr lang="de-DE" sz="1400" b="1" dirty="0" smtClean="0"/>
              <a:t>löhne</a:t>
            </a:r>
            <a:endParaRPr lang="de-DE" sz="1400" b="1" dirty="0"/>
          </a:p>
        </p:txBody>
      </p:sp>
      <p:sp>
        <p:nvSpPr>
          <p:cNvPr id="26" name="Rectangle 13"/>
          <p:cNvSpPr>
            <a:spLocks noChangeArrowheads="1"/>
          </p:cNvSpPr>
          <p:nvPr/>
        </p:nvSpPr>
        <p:spPr bwMode="auto">
          <a:xfrm>
            <a:off x="5087134" y="1845063"/>
            <a:ext cx="1236997" cy="431747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Löhne  &amp;</a:t>
            </a:r>
          </a:p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Preise</a:t>
            </a:r>
            <a:endParaRPr lang="de-DE" sz="1400" b="1" dirty="0">
              <a:solidFill>
                <a:schemeClr val="bg1"/>
              </a:solidFill>
            </a:endParaRPr>
          </a:p>
        </p:txBody>
      </p:sp>
      <p:cxnSp>
        <p:nvCxnSpPr>
          <p:cNvPr id="27" name="Gerade Verbindung 26"/>
          <p:cNvCxnSpPr>
            <a:stCxn id="13" idx="3"/>
            <a:endCxn id="12" idx="1"/>
          </p:cNvCxnSpPr>
          <p:nvPr/>
        </p:nvCxnSpPr>
        <p:spPr>
          <a:xfrm flipV="1">
            <a:off x="2893661" y="5841347"/>
            <a:ext cx="3848380" cy="181"/>
          </a:xfrm>
          <a:prstGeom prst="line">
            <a:avLst/>
          </a:prstGeom>
          <a:ln w="50800">
            <a:solidFill>
              <a:schemeClr val="tx1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Pfeil nach rechts 27"/>
          <p:cNvSpPr/>
          <p:nvPr/>
        </p:nvSpPr>
        <p:spPr bwMode="auto">
          <a:xfrm>
            <a:off x="4848039" y="4761266"/>
            <a:ext cx="296738" cy="1800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29" name="Pfeil nach rechts 28"/>
          <p:cNvSpPr/>
          <p:nvPr/>
        </p:nvSpPr>
        <p:spPr bwMode="auto">
          <a:xfrm rot="16200000">
            <a:off x="5508014" y="3794787"/>
            <a:ext cx="321466" cy="16615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0" name="Pfeil nach rechts 29"/>
          <p:cNvSpPr/>
          <p:nvPr/>
        </p:nvSpPr>
        <p:spPr bwMode="auto">
          <a:xfrm rot="10800000">
            <a:off x="4821259" y="3357090"/>
            <a:ext cx="296738" cy="180000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1" name="Pfeil nach rechts 30"/>
          <p:cNvSpPr/>
          <p:nvPr/>
        </p:nvSpPr>
        <p:spPr bwMode="auto">
          <a:xfrm rot="5400000">
            <a:off x="3879507" y="4370850"/>
            <a:ext cx="321466" cy="16615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2" name="Pfeil nach rechts 31"/>
          <p:cNvSpPr/>
          <p:nvPr/>
        </p:nvSpPr>
        <p:spPr bwMode="auto">
          <a:xfrm rot="10800000">
            <a:off x="6283575" y="4797250"/>
            <a:ext cx="465282" cy="180000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3" name="Pfeil nach rechts 32"/>
          <p:cNvSpPr/>
          <p:nvPr/>
        </p:nvSpPr>
        <p:spPr bwMode="auto">
          <a:xfrm rot="16200000">
            <a:off x="5218747" y="2644052"/>
            <a:ext cx="900000" cy="166154"/>
          </a:xfrm>
          <a:prstGeom prst="rightArrow">
            <a:avLst/>
          </a:prstGeom>
          <a:solidFill>
            <a:schemeClr val="accent6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4" name="Pfeil nach rechts 33"/>
          <p:cNvSpPr/>
          <p:nvPr/>
        </p:nvSpPr>
        <p:spPr bwMode="auto">
          <a:xfrm rot="5400000">
            <a:off x="7206663" y="5253411"/>
            <a:ext cx="646427" cy="166154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5" name="Pfeil nach rechts 34"/>
          <p:cNvSpPr/>
          <p:nvPr/>
        </p:nvSpPr>
        <p:spPr bwMode="auto">
          <a:xfrm rot="5400000">
            <a:off x="1987912" y="1924943"/>
            <a:ext cx="249459" cy="166154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6" name="Pfeil nach rechts 35"/>
          <p:cNvSpPr/>
          <p:nvPr/>
        </p:nvSpPr>
        <p:spPr bwMode="auto">
          <a:xfrm rot="5400000">
            <a:off x="1987912" y="2501007"/>
            <a:ext cx="249459" cy="166154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7" name="Pfeil nach rechts 36"/>
          <p:cNvSpPr/>
          <p:nvPr/>
        </p:nvSpPr>
        <p:spPr bwMode="auto">
          <a:xfrm rot="5400000">
            <a:off x="2187319" y="3077071"/>
            <a:ext cx="249459" cy="166154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8" name="Pfeil nach rechts 37"/>
          <p:cNvSpPr/>
          <p:nvPr/>
        </p:nvSpPr>
        <p:spPr bwMode="auto">
          <a:xfrm>
            <a:off x="2874587" y="3357090"/>
            <a:ext cx="351418" cy="180000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39" name="Pfeil nach rechts 38"/>
          <p:cNvSpPr/>
          <p:nvPr/>
        </p:nvSpPr>
        <p:spPr bwMode="auto">
          <a:xfrm rot="5400000">
            <a:off x="442770" y="4173952"/>
            <a:ext cx="2807990" cy="166154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1306897" y="3284878"/>
            <a:ext cx="1586764" cy="36024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/>
              <a:t>Erlernte Berufe </a:t>
            </a:r>
            <a:endParaRPr lang="de-DE" sz="1400" b="1" dirty="0"/>
          </a:p>
        </p:txBody>
      </p: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1306897" y="2709019"/>
            <a:ext cx="1586764" cy="3603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/>
              <a:t>Erwerbsbeteiligung</a:t>
            </a:r>
          </a:p>
        </p:txBody>
      </p:sp>
      <p:sp>
        <p:nvSpPr>
          <p:cNvPr id="42" name="Rectangle 24"/>
          <p:cNvSpPr>
            <a:spLocks noChangeArrowheads="1"/>
          </p:cNvSpPr>
          <p:nvPr/>
        </p:nvSpPr>
        <p:spPr bwMode="auto">
          <a:xfrm>
            <a:off x="1306897" y="2132750"/>
            <a:ext cx="1586764" cy="36036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/>
              <a:t>Berufswahl</a:t>
            </a:r>
          </a:p>
        </p:txBody>
      </p:sp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1306897" y="1556685"/>
            <a:ext cx="1586764" cy="360362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/>
              <a:t>Bildungssystem</a:t>
            </a:r>
          </a:p>
        </p:txBody>
      </p:sp>
      <p:sp>
        <p:nvSpPr>
          <p:cNvPr id="44" name="Pfeil nach rechts 43"/>
          <p:cNvSpPr/>
          <p:nvPr/>
        </p:nvSpPr>
        <p:spPr bwMode="auto">
          <a:xfrm rot="5400000">
            <a:off x="7402176" y="4409826"/>
            <a:ext cx="255401" cy="166154"/>
          </a:xfrm>
          <a:prstGeom prst="rightArrow">
            <a:avLst/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45" name="Geschweifte Klammer rechts 44"/>
          <p:cNvSpPr/>
          <p:nvPr/>
        </p:nvSpPr>
        <p:spPr>
          <a:xfrm rot="5400000">
            <a:off x="7339288" y="3558749"/>
            <a:ext cx="393475" cy="1574334"/>
          </a:xfrm>
          <a:prstGeom prst="rightBrace">
            <a:avLst/>
          </a:prstGeom>
          <a:ln w="508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 rot="5400000">
            <a:off x="7165264" y="2842932"/>
            <a:ext cx="2357696" cy="398813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ctr" eaLnBrk="1" hangingPunct="1"/>
            <a:r>
              <a:rPr lang="de-DE" sz="2400" b="1" i="1" dirty="0">
                <a:solidFill>
                  <a:schemeClr val="bg1"/>
                </a:solidFill>
              </a:rPr>
              <a:t>Ökonomie</a:t>
            </a:r>
          </a:p>
        </p:txBody>
      </p:sp>
      <p:sp>
        <p:nvSpPr>
          <p:cNvPr id="47" name="180-Grad-Pfeil 46"/>
          <p:cNvSpPr/>
          <p:nvPr/>
        </p:nvSpPr>
        <p:spPr bwMode="auto">
          <a:xfrm>
            <a:off x="5618886" y="1484882"/>
            <a:ext cx="1926060" cy="369202"/>
          </a:xfrm>
          <a:prstGeom prst="uturnArrow">
            <a:avLst>
              <a:gd name="adj1" fmla="val 20428"/>
              <a:gd name="adj2" fmla="val 25000"/>
              <a:gd name="adj3" fmla="val 32393"/>
              <a:gd name="adj4" fmla="val 43750"/>
              <a:gd name="adj5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48" name="180-Grad-Pfeil 47"/>
          <p:cNvSpPr/>
          <p:nvPr/>
        </p:nvSpPr>
        <p:spPr bwMode="auto">
          <a:xfrm>
            <a:off x="5618886" y="1484882"/>
            <a:ext cx="2791385" cy="369202"/>
          </a:xfrm>
          <a:prstGeom prst="uturnArrow">
            <a:avLst>
              <a:gd name="adj1" fmla="val 20428"/>
              <a:gd name="adj2" fmla="val 25000"/>
              <a:gd name="adj3" fmla="val 32393"/>
              <a:gd name="adj4" fmla="val 43750"/>
              <a:gd name="adj5" fmla="val 100000"/>
            </a:avLst>
          </a:pr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wrap="none" rtlCol="0" anchor="ctr"/>
          <a:lstStyle/>
          <a:p>
            <a:pPr algn="ctr">
              <a:lnSpc>
                <a:spcPct val="80000"/>
              </a:lnSpc>
            </a:pPr>
            <a:endParaRPr lang="de-DE" sz="1400" dirty="0" smtClean="0">
              <a:latin typeface="Calibri" pitchFamily="34" charset="0"/>
            </a:endParaRP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6725299" y="1863170"/>
            <a:ext cx="1618813" cy="4138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Ausgeübte Berufe in </a:t>
            </a:r>
          </a:p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Branche </a:t>
            </a:r>
            <a:r>
              <a:rPr lang="de-DE" sz="14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6725299" y="3807386"/>
            <a:ext cx="1618813" cy="4138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Ausgeübte Berufe in </a:t>
            </a:r>
          </a:p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Branche 63</a:t>
            </a:r>
            <a:endParaRPr lang="de-DE" sz="1400" b="1" dirty="0">
              <a:solidFill>
                <a:schemeClr val="bg1"/>
              </a:solidFill>
            </a:endParaRPr>
          </a:p>
        </p:txBody>
      </p:sp>
      <p:sp>
        <p:nvSpPr>
          <p:cNvPr id="55" name="Rectangle 23"/>
          <p:cNvSpPr>
            <a:spLocks noChangeArrowheads="1"/>
          </p:cNvSpPr>
          <p:nvPr/>
        </p:nvSpPr>
        <p:spPr bwMode="auto">
          <a:xfrm>
            <a:off x="6736437" y="4616674"/>
            <a:ext cx="1588431" cy="540616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Ausgeübte Berufe</a:t>
            </a:r>
          </a:p>
          <a:p>
            <a:pPr algn="ctr" eaLnBrk="1" hangingPunct="1"/>
            <a:r>
              <a:rPr lang="de-DE" sz="1400" b="1" dirty="0" smtClean="0">
                <a:solidFill>
                  <a:schemeClr val="bg1"/>
                </a:solidFill>
              </a:rPr>
              <a:t>Erwerbstätige</a:t>
            </a:r>
            <a:endParaRPr lang="de-DE" sz="1400" b="1" dirty="0">
              <a:solidFill>
                <a:schemeClr val="bg1"/>
              </a:solidFill>
            </a:endParaRPr>
          </a:p>
        </p:txBody>
      </p:sp>
      <p:cxnSp>
        <p:nvCxnSpPr>
          <p:cNvPr id="59" name="Gerade Verbindung 58"/>
          <p:cNvCxnSpPr/>
          <p:nvPr/>
        </p:nvCxnSpPr>
        <p:spPr>
          <a:xfrm>
            <a:off x="3181228" y="2607706"/>
            <a:ext cx="1673284" cy="16854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3373679" y="3069058"/>
            <a:ext cx="1296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000" b="1" i="1" dirty="0"/>
              <a:t>Berufliche</a:t>
            </a:r>
          </a:p>
          <a:p>
            <a:pPr algn="ctr"/>
            <a:r>
              <a:rPr lang="de-DE" sz="2000" b="1" i="1" dirty="0" smtClean="0"/>
              <a:t>Flexibilität</a:t>
            </a:r>
            <a:endParaRPr lang="de-DE" sz="2400" i="1" dirty="0"/>
          </a:p>
        </p:txBody>
      </p:sp>
      <p:sp>
        <p:nvSpPr>
          <p:cNvPr id="2" name="Textfeld 1"/>
          <p:cNvSpPr txBox="1"/>
          <p:nvPr/>
        </p:nvSpPr>
        <p:spPr>
          <a:xfrm>
            <a:off x="700184" y="6309320"/>
            <a:ext cx="45918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Quelle: Darstellung </a:t>
            </a:r>
            <a:r>
              <a:rPr lang="de-DE" sz="1400" dirty="0" err="1" smtClean="0"/>
              <a:t>QuBe</a:t>
            </a:r>
            <a:r>
              <a:rPr lang="de-DE" sz="1400" dirty="0" smtClean="0"/>
              <a:t>-Projekt, dritte Welle</a:t>
            </a:r>
            <a:endParaRPr lang="de-DE" sz="1400" dirty="0"/>
          </a:p>
        </p:txBody>
      </p:sp>
      <p:sp>
        <p:nvSpPr>
          <p:cNvPr id="51" name="Textfeld 50"/>
          <p:cNvSpPr txBox="1"/>
          <p:nvPr/>
        </p:nvSpPr>
        <p:spPr>
          <a:xfrm>
            <a:off x="688186" y="404664"/>
            <a:ext cx="7052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Schaubild A9.2-1 Internet: </a:t>
            </a:r>
            <a:r>
              <a:rPr lang="de-DE" sz="1400" b="1" dirty="0" smtClean="0"/>
              <a:t>Aufbau der BIBB-IAB Qualifikations- und </a:t>
            </a:r>
            <a:r>
              <a:rPr lang="de-DE" sz="1400" b="1" dirty="0"/>
              <a:t>B</a:t>
            </a:r>
            <a:r>
              <a:rPr lang="de-DE" sz="1400" b="1" dirty="0" smtClean="0"/>
              <a:t>erufsfeldprojektionen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41330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 anchor="ctr"/>
      <a:lstStyle>
        <a:defPPr algn="ctr">
          <a:lnSpc>
            <a:spcPct val="80000"/>
          </a:lnSpc>
          <a:defRPr sz="1400" dirty="0" smtClean="0">
            <a:latin typeface="Calibri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Bildschirmpräsentation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Bedarfsmodellierung</dc:title>
  <dc:creator>AM</dc:creator>
  <cp:lastModifiedBy>friedrich</cp:lastModifiedBy>
  <cp:revision>152</cp:revision>
  <cp:lastPrinted>2013-11-22T07:05:33Z</cp:lastPrinted>
  <dcterms:created xsi:type="dcterms:W3CDTF">2013-07-24T06:19:15Z</dcterms:created>
  <dcterms:modified xsi:type="dcterms:W3CDTF">2014-03-04T15:32:34Z</dcterms:modified>
</cp:coreProperties>
</file>