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822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B2CF"/>
    <a:srgbClr val="7885AE"/>
    <a:srgbClr val="465F91"/>
    <a:srgbClr val="B9D26B"/>
    <a:srgbClr val="94C11F"/>
    <a:srgbClr val="479A36"/>
    <a:srgbClr val="8AAD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84" d="100"/>
          <a:sy n="84" d="100"/>
        </p:scale>
        <p:origin x="16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F912F2-FFCB-4256-884C-85719F64D155}" type="datetimeFigureOut">
              <a:rPr lang="de-DE" smtClean="0"/>
              <a:t>10.03.2020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B2C62-7509-4C0A-B5BD-78A7DA09F08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1302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FB23-C4FE-480C-BFA9-4E14D4E75B48}" type="datetimeFigureOut">
              <a:rPr lang="de-DE" smtClean="0"/>
              <a:t>10.03.2020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A57E-EF88-43FB-BDDF-F1615B1695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5769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FB23-C4FE-480C-BFA9-4E14D4E75B48}" type="datetimeFigureOut">
              <a:rPr lang="de-DE" smtClean="0"/>
              <a:t>10.03.2020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A57E-EF88-43FB-BDDF-F1615B1695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9181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FB23-C4FE-480C-BFA9-4E14D4E75B48}" type="datetimeFigureOut">
              <a:rPr lang="de-DE" smtClean="0"/>
              <a:t>10.03.2020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A57E-EF88-43FB-BDDF-F1615B1695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8237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FB23-C4FE-480C-BFA9-4E14D4E75B48}" type="datetimeFigureOut">
              <a:rPr lang="de-DE" smtClean="0"/>
              <a:t>10.03.2020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A57E-EF88-43FB-BDDF-F1615B1695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0038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FB23-C4FE-480C-BFA9-4E14D4E75B48}" type="datetimeFigureOut">
              <a:rPr lang="de-DE" smtClean="0"/>
              <a:t>10.03.2020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A57E-EF88-43FB-BDDF-F1615B1695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71119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FB23-C4FE-480C-BFA9-4E14D4E75B48}" type="datetimeFigureOut">
              <a:rPr lang="de-DE" smtClean="0"/>
              <a:t>10.03.2020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A57E-EF88-43FB-BDDF-F1615B1695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2068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FB23-C4FE-480C-BFA9-4E14D4E75B48}" type="datetimeFigureOut">
              <a:rPr lang="de-DE" smtClean="0"/>
              <a:t>10.03.2020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A57E-EF88-43FB-BDDF-F1615B1695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89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FB23-C4FE-480C-BFA9-4E14D4E75B48}" type="datetimeFigureOut">
              <a:rPr lang="de-DE" smtClean="0"/>
              <a:t>10.03.2020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A57E-EF88-43FB-BDDF-F1615B1695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6929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FB23-C4FE-480C-BFA9-4E14D4E75B48}" type="datetimeFigureOut">
              <a:rPr lang="de-DE" smtClean="0"/>
              <a:t>10.03.2020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A57E-EF88-43FB-BDDF-F1615B1695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3059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FB23-C4FE-480C-BFA9-4E14D4E75B48}" type="datetimeFigureOut">
              <a:rPr lang="de-DE" smtClean="0"/>
              <a:t>10.03.2020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A57E-EF88-43FB-BDDF-F1615B1695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7988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FB23-C4FE-480C-BFA9-4E14D4E75B48}" type="datetimeFigureOut">
              <a:rPr lang="de-DE" smtClean="0"/>
              <a:t>10.03.2020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CA57E-EF88-43FB-BDDF-F1615B1695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2932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64FB23-C4FE-480C-BFA9-4E14D4E75B48}" type="datetimeFigureOut">
              <a:rPr lang="de-DE" smtClean="0"/>
              <a:t>10.03.2020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CA57E-EF88-43FB-BDDF-F1615B1695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4038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eck 22"/>
          <p:cNvSpPr/>
          <p:nvPr/>
        </p:nvSpPr>
        <p:spPr>
          <a:xfrm>
            <a:off x="397739" y="332380"/>
            <a:ext cx="6310859" cy="6310859"/>
          </a:xfrm>
          <a:prstGeom prst="rect">
            <a:avLst/>
          </a:prstGeom>
          <a:solidFill>
            <a:srgbClr val="465F91"/>
          </a:solidFill>
          <a:ln w="76200">
            <a:solidFill>
              <a:srgbClr val="465F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/>
          </a:p>
        </p:txBody>
      </p:sp>
      <p:sp>
        <p:nvSpPr>
          <p:cNvPr id="25" name="Rechteck 24"/>
          <p:cNvSpPr/>
          <p:nvPr/>
        </p:nvSpPr>
        <p:spPr>
          <a:xfrm>
            <a:off x="1219602" y="1154243"/>
            <a:ext cx="5474006" cy="5474006"/>
          </a:xfrm>
          <a:prstGeom prst="rect">
            <a:avLst/>
          </a:prstGeom>
          <a:solidFill>
            <a:srgbClr val="7885AE"/>
          </a:solidFill>
          <a:ln>
            <a:noFill/>
          </a:ln>
          <a:effectLst>
            <a:outerShdw blurRad="215900" dist="63500" dir="13500000" sx="102000" sy="102000" algn="b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Rechteck 25"/>
          <p:cNvSpPr/>
          <p:nvPr/>
        </p:nvSpPr>
        <p:spPr>
          <a:xfrm>
            <a:off x="2046658" y="1981299"/>
            <a:ext cx="4586990" cy="4586990"/>
          </a:xfrm>
          <a:prstGeom prst="rect">
            <a:avLst/>
          </a:prstGeom>
          <a:solidFill>
            <a:srgbClr val="AAB2CF"/>
          </a:solidFill>
          <a:ln>
            <a:noFill/>
          </a:ln>
          <a:effectLst>
            <a:outerShdw blurRad="215900" dist="63500" dir="13500000" sx="102000" sy="102000" algn="b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Rechteck 26"/>
          <p:cNvSpPr/>
          <p:nvPr/>
        </p:nvSpPr>
        <p:spPr>
          <a:xfrm>
            <a:off x="2917331" y="2839815"/>
            <a:ext cx="3657600" cy="3657600"/>
          </a:xfrm>
          <a:prstGeom prst="rect">
            <a:avLst/>
          </a:prstGeom>
          <a:solidFill>
            <a:srgbClr val="B9D26B"/>
          </a:solidFill>
          <a:ln>
            <a:noFill/>
          </a:ln>
          <a:effectLst>
            <a:outerShdw blurRad="215900" dist="63500" dir="13500000" sx="102000" sy="102000" algn="br" rotWithShape="0">
              <a:prstClr val="black">
                <a:alpha val="1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/>
          <p:cNvSpPr txBox="1"/>
          <p:nvPr/>
        </p:nvSpPr>
        <p:spPr>
          <a:xfrm>
            <a:off x="367759" y="418475"/>
            <a:ext cx="63258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Jugendliche mit latenter Mobilitätsbereitschaft</a:t>
            </a:r>
            <a:r>
              <a:rPr lang="de-DE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de-DE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219602" y="1227944"/>
            <a:ext cx="54740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Jugendliche mit faktisch aktivierter Mobilitätsbereitschaft</a:t>
            </a:r>
            <a:endParaRPr lang="de-DE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046659" y="2024176"/>
            <a:ext cx="46469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Jugendliche mit erfolgreich realisierter Mobilität </a:t>
            </a:r>
            <a:r>
              <a:rPr lang="de-DE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(mit Verlegung des Hauptwohnsitzes)</a:t>
            </a:r>
            <a:endParaRPr lang="de-DE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2917331" y="2969289"/>
            <a:ext cx="365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Jugendliche mit erfolgreich realisierter Mobilität </a:t>
            </a:r>
          </a:p>
          <a:p>
            <a:r>
              <a:rPr lang="de-DE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(ohne </a:t>
            </a:r>
            <a:r>
              <a:rPr lang="de-DE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Verlegung des Hauptwohnsitzes)</a:t>
            </a:r>
          </a:p>
        </p:txBody>
      </p:sp>
      <p:sp>
        <p:nvSpPr>
          <p:cNvPr id="35" name="Textfeld 34"/>
          <p:cNvSpPr txBox="1"/>
          <p:nvPr/>
        </p:nvSpPr>
        <p:spPr>
          <a:xfrm>
            <a:off x="8024087" y="4483800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statistisch erfasst</a:t>
            </a:r>
            <a:endParaRPr lang="de-DE" sz="2000" b="1" dirty="0"/>
          </a:p>
        </p:txBody>
      </p:sp>
      <p:sp>
        <p:nvSpPr>
          <p:cNvPr id="37" name="Geschweifte Klammer rechts 36"/>
          <p:cNvSpPr/>
          <p:nvPr/>
        </p:nvSpPr>
        <p:spPr>
          <a:xfrm>
            <a:off x="6812507" y="1154243"/>
            <a:ext cx="1072794" cy="5474006"/>
          </a:xfrm>
          <a:prstGeom prst="rightBrace">
            <a:avLst>
              <a:gd name="adj1" fmla="val 8333"/>
              <a:gd name="adj2" fmla="val 23957"/>
            </a:avLst>
          </a:prstGeom>
          <a:ln w="38100">
            <a:solidFill>
              <a:srgbClr val="7885A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Geschweifte Klammer rechts 37"/>
          <p:cNvSpPr/>
          <p:nvPr/>
        </p:nvSpPr>
        <p:spPr>
          <a:xfrm>
            <a:off x="6812507" y="1981299"/>
            <a:ext cx="1072794" cy="4646950"/>
          </a:xfrm>
          <a:prstGeom prst="rightBrace">
            <a:avLst>
              <a:gd name="adj1" fmla="val 8333"/>
              <a:gd name="adj2" fmla="val 10135"/>
            </a:avLst>
          </a:prstGeom>
          <a:ln w="38100">
            <a:solidFill>
              <a:srgbClr val="AAB2C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Geschweifte Klammer rechts 35"/>
          <p:cNvSpPr/>
          <p:nvPr/>
        </p:nvSpPr>
        <p:spPr>
          <a:xfrm>
            <a:off x="6812507" y="332380"/>
            <a:ext cx="1072794" cy="6310859"/>
          </a:xfrm>
          <a:prstGeom prst="rightBrace">
            <a:avLst>
              <a:gd name="adj1" fmla="val 8333"/>
              <a:gd name="adj2" fmla="val 33577"/>
            </a:avLst>
          </a:prstGeom>
          <a:ln w="38100">
            <a:solidFill>
              <a:srgbClr val="465F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4" name="Geschweifte Klammer rechts 33"/>
          <p:cNvSpPr/>
          <p:nvPr/>
        </p:nvSpPr>
        <p:spPr>
          <a:xfrm>
            <a:off x="6810660" y="2870295"/>
            <a:ext cx="960490" cy="3627120"/>
          </a:xfrm>
          <a:prstGeom prst="rightBrace">
            <a:avLst/>
          </a:prstGeom>
          <a:ln w="38100">
            <a:solidFill>
              <a:srgbClr val="B9D26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Textfeld 39"/>
          <p:cNvSpPr txBox="1"/>
          <p:nvPr/>
        </p:nvSpPr>
        <p:spPr>
          <a:xfrm>
            <a:off x="8024087" y="2247622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smtClean="0"/>
              <a:t>statistisch nicht erfasst</a:t>
            </a:r>
            <a:endParaRPr lang="de-DE" sz="2000" b="1" dirty="0"/>
          </a:p>
        </p:txBody>
      </p:sp>
      <p:sp>
        <p:nvSpPr>
          <p:cNvPr id="2" name="Textfeld 1"/>
          <p:cNvSpPr txBox="1"/>
          <p:nvPr/>
        </p:nvSpPr>
        <p:spPr>
          <a:xfrm>
            <a:off x="367759" y="-7404"/>
            <a:ext cx="96013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/>
              <a:t>Schaubild A8.2-1 :  Teilgruppen ausbildungsinteressierter Jugendlicher nach Mobilitätsbereitschaft </a:t>
            </a:r>
            <a:endParaRPr lang="de-DE" sz="1200" b="1" dirty="0"/>
          </a:p>
        </p:txBody>
      </p:sp>
      <p:sp>
        <p:nvSpPr>
          <p:cNvPr id="17" name="Textfeld 16"/>
          <p:cNvSpPr txBox="1"/>
          <p:nvPr/>
        </p:nvSpPr>
        <p:spPr>
          <a:xfrm>
            <a:off x="367759" y="6643239"/>
            <a:ext cx="84757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Quelle: Eigene Darstellung des Bundesinstituts für Berufsbildung 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2394692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</Words>
  <Application>Microsoft Office PowerPoint</Application>
  <PresentationFormat>Breitbild</PresentationFormat>
  <Paragraphs>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BiBB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Herzer, Philip</dc:creator>
  <cp:lastModifiedBy>Friedrich, Michael</cp:lastModifiedBy>
  <cp:revision>19</cp:revision>
  <cp:lastPrinted>2020-02-26T15:26:25Z</cp:lastPrinted>
  <dcterms:created xsi:type="dcterms:W3CDTF">2020-02-26T12:56:00Z</dcterms:created>
  <dcterms:modified xsi:type="dcterms:W3CDTF">2020-03-10T15:58:12Z</dcterms:modified>
</cp:coreProperties>
</file>